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Staatliches"/>
      <p:regular r:id="rId24"/>
    </p:embeddedFont>
    <p:embeddedFont>
      <p:font typeface="Inconsolata"/>
      <p:regular r:id="rId25"/>
      <p:bold r:id="rId26"/>
    </p:embeddedFont>
    <p:embeddedFont>
      <p:font typeface="Playfair Display"/>
      <p:regular r:id="rId27"/>
      <p:bold r:id="rId28"/>
      <p:italic r:id="rId29"/>
      <p:boldItalic r:id="rId30"/>
    </p:embeddedFont>
    <p:embeddedFont>
      <p:font typeface="Lato"/>
      <p:regular r:id="rId31"/>
      <p:bold r:id="rId32"/>
      <p:italic r:id="rId33"/>
      <p:boldItalic r:id="rId34"/>
    </p:embeddedFont>
    <p:embeddedFont>
      <p:font typeface="Barlow Medium"/>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24CADD-82DE-4770-A380-A760A6CA69F9}">
  <a:tblStyle styleId="{6424CADD-82DE-4770-A380-A760A6CA69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Staatliches-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Inconsolata-bold.fntdata"/><Relationship Id="rId25" Type="http://schemas.openxmlformats.org/officeDocument/2006/relationships/font" Target="fonts/Inconsolata-regular.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layfairDisplay-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4.xml"/><Relationship Id="rId33" Type="http://schemas.openxmlformats.org/officeDocument/2006/relationships/font" Target="fonts/Lato-italic.fntdata"/><Relationship Id="rId10" Type="http://schemas.openxmlformats.org/officeDocument/2006/relationships/slide" Target="slides/slide3.xml"/><Relationship Id="rId32" Type="http://schemas.openxmlformats.org/officeDocument/2006/relationships/font" Target="fonts/Lato-bold.fntdata"/><Relationship Id="rId13" Type="http://schemas.openxmlformats.org/officeDocument/2006/relationships/slide" Target="slides/slide6.xml"/><Relationship Id="rId35" Type="http://schemas.openxmlformats.org/officeDocument/2006/relationships/font" Target="fonts/BarlowMedium-regular.fntdata"/><Relationship Id="rId12" Type="http://schemas.openxmlformats.org/officeDocument/2006/relationships/slide" Target="slides/slide5.xml"/><Relationship Id="rId34" Type="http://schemas.openxmlformats.org/officeDocument/2006/relationships/font" Target="fonts/Lato-boldItalic.fntdata"/><Relationship Id="rId15" Type="http://schemas.openxmlformats.org/officeDocument/2006/relationships/slide" Target="slides/slide8.xml"/><Relationship Id="rId37" Type="http://schemas.openxmlformats.org/officeDocument/2006/relationships/font" Target="fonts/BarlowMedium-italic.fntdata"/><Relationship Id="rId14" Type="http://schemas.openxmlformats.org/officeDocument/2006/relationships/slide" Target="slides/slide7.xml"/><Relationship Id="rId36" Type="http://schemas.openxmlformats.org/officeDocument/2006/relationships/font" Target="fonts/BarlowMedium-bold.fntdata"/><Relationship Id="rId17" Type="http://schemas.openxmlformats.org/officeDocument/2006/relationships/slide" Target="slides/slide10.xml"/><Relationship Id="rId39" Type="http://schemas.openxmlformats.org/officeDocument/2006/relationships/font" Target="fonts/Oswald-regular.fntdata"/><Relationship Id="rId16" Type="http://schemas.openxmlformats.org/officeDocument/2006/relationships/slide" Target="slides/slide9.xml"/><Relationship Id="rId38" Type="http://schemas.openxmlformats.org/officeDocument/2006/relationships/font" Target="fonts/BarlowMedium-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dfeace695_0_8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dfeace695_0_8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e19f64b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e19f64b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dfeace695_0_8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9dfeace695_0_8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dfeace695_0_8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dfeace695_0_8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only the price and frequency of purchase, we see that there is no significant cluster observable in the categories, but after adding the third dimension of the calrific content of each category, we see that there is no some idendifieable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are the clusters that we have identified from the catergories, we see that many of  the catergories are closely related according to their calorific content, price and frequency purchased by the customers, In the past, we have tried categorising the items using RFM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RFM model likely cluster items that that are similarly high in recency, frequency and monetary together, meaning it is likely to group items that are more popular with those that are more popular, using this method, we eliminate the preference of the consumers but look at purely the charateristics of the products, to classify them, independent  from consumer preferences.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dfeace69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9dfeace69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only the price and frequency of purchase, we see that there is no significant cluster observable in the categories, but after adding the third dimension of the calrific content of each category, we see that there is no some idendifieable categories.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are the clusters that we have identified from the catergories, we see that many of  the catergories are closely related according to their calorific content, price and frequency purchased by the customers, In the past, we have tried categorising the items using RFM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RFM model likely cluster items that that are similarly high in recency, frequency and monetary together, meaning it is likely to group items that are more popular with those that are more popular, using this method, we eliminate the preference of the consumers but look at purely the charateristics of the products, to classify them, independent  from consumer preferences.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dfeace695_0_9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dfeace695_0_9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dfeace69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dfeace69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there is a tradeoff here between convenience and customer attention, the more convenience our store is, the less time the customer will spend with us but if we are able to allow the customers  to spend more time with us, we might get them to spend in the shop.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typical way of arrangement is to put them according to the category. But using our clustering analysis. We have identified items that are higher in frequency of purchase, and therfore we can devise a cocktail arrangement that place items that we  want to promote together with items with higher purchase frequency.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dfeace695_0_9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dfeace695_0_9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dfeace695_0_8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dfeace695_0_8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dfeace695_0_8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dfeace695_0_8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dfeace695_0_17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dfeace695_0_17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PEOPLE BUY MORE CALORIE DENSE FOOD AND THUS SHOP DIFFERENTLY</a:t>
            </a:r>
            <a:endParaRPr/>
          </a:p>
          <a:p>
            <a:pPr indent="0" lvl="0" marL="0" rtl="0" algn="l">
              <a:spcBef>
                <a:spcPts val="0"/>
              </a:spcBef>
              <a:spcAft>
                <a:spcPts val="0"/>
              </a:spcAft>
              <a:buNone/>
            </a:pPr>
            <a:r>
              <a:rPr lang="en"/>
              <a:t>Explain why is it signifcant to cluster by caloric consumption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e19f64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e19f64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dfeace695_0_17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dfeace695_0_17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e19f64b4a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e19f64b4a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3b01e70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3b01e70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e19f64b4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e19f64b4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225110102</a:t>
            </a:r>
            <a:endParaRPr/>
          </a:p>
          <a:p>
            <a:pPr indent="0" lvl="0" marL="0" rtl="0" algn="l">
              <a:spcBef>
                <a:spcPts val="0"/>
              </a:spcBef>
              <a:spcAft>
                <a:spcPts val="0"/>
              </a:spcAft>
              <a:buClr>
                <a:schemeClr val="dk1"/>
              </a:buClr>
              <a:buSzPts val="1100"/>
              <a:buFont typeface="Arial"/>
              <a:buNone/>
            </a:pPr>
            <a:r>
              <a:rPr lang="en"/>
              <a:t>Income &gt;5000</a:t>
            </a:r>
            <a:endParaRPr/>
          </a:p>
          <a:p>
            <a:pPr indent="0" lvl="0" marL="0" rtl="0" algn="l">
              <a:spcBef>
                <a:spcPts val="0"/>
              </a:spcBef>
              <a:spcAft>
                <a:spcPts val="0"/>
              </a:spcAft>
              <a:buClr>
                <a:schemeClr val="dk1"/>
              </a:buClr>
              <a:buSzPts val="1100"/>
              <a:buFont typeface="Arial"/>
              <a:buNone/>
            </a:pPr>
            <a:r>
              <a:rPr lang="en"/>
              <a:t>Central Malay</a:t>
            </a:r>
            <a:endParaRPr/>
          </a:p>
          <a:p>
            <a:pPr indent="0" lvl="0" marL="0" rtl="0" algn="l">
              <a:spcBef>
                <a:spcPts val="0"/>
              </a:spcBef>
              <a:spcAft>
                <a:spcPts val="0"/>
              </a:spcAft>
              <a:buClr>
                <a:schemeClr val="dk1"/>
              </a:buClr>
              <a:buSzPts val="1100"/>
              <a:buFont typeface="Arial"/>
              <a:buNone/>
            </a:pPr>
            <a:r>
              <a:rPr lang="en"/>
              <a:t>Matured Families</a:t>
            </a:r>
            <a:endParaRPr/>
          </a:p>
          <a:p>
            <a:pPr indent="0" lvl="0" marL="0" rtl="0" algn="l">
              <a:spcBef>
                <a:spcPts val="0"/>
              </a:spcBef>
              <a:spcAft>
                <a:spcPts val="0"/>
              </a:spcAft>
              <a:buClr>
                <a:schemeClr val="dk1"/>
              </a:buClr>
              <a:buSzPts val="1100"/>
              <a:buFont typeface="Arial"/>
              <a:buNone/>
            </a:pPr>
            <a:r>
              <a:rPr lang="en"/>
              <a:t>Urban</a:t>
            </a:r>
            <a:endParaRPr/>
          </a:p>
          <a:p>
            <a:pPr indent="0" lvl="0" marL="0" rtl="0" algn="l">
              <a:spcBef>
                <a:spcPts val="0"/>
              </a:spcBef>
              <a:spcAft>
                <a:spcPts val="0"/>
              </a:spcAft>
              <a:buClr>
                <a:schemeClr val="dk1"/>
              </a:buClr>
              <a:buSzPts val="1100"/>
              <a:buFont typeface="Arial"/>
              <a:buNone/>
            </a:pPr>
            <a:r>
              <a:rPr lang="en"/>
              <a:t>1-3 Member HH</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969975" y="1260325"/>
            <a:ext cx="2806200" cy="2090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5200"/>
              <a:buNone/>
              <a:defRPr sz="4500">
                <a:latin typeface="Oswald"/>
                <a:ea typeface="Oswald"/>
                <a:cs typeface="Oswald"/>
                <a:sym typeface="Oswa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969975" y="3332025"/>
            <a:ext cx="2913300" cy="6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Inconsolata"/>
                <a:ea typeface="Inconsolata"/>
                <a:cs typeface="Inconsolata"/>
                <a:sym typeface="Inconsolat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sp>
        <p:nvSpPr>
          <p:cNvPr id="57" name="Google Shape;57;p15"/>
          <p:cNvSpPr/>
          <p:nvPr/>
        </p:nvSpPr>
        <p:spPr>
          <a:xfrm>
            <a:off x="540000" y="540000"/>
            <a:ext cx="8064300" cy="4063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5"/>
          <p:cNvSpPr/>
          <p:nvPr/>
        </p:nvSpPr>
        <p:spPr>
          <a:xfrm>
            <a:off x="666750" y="673050"/>
            <a:ext cx="7810500" cy="379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5"/>
          <p:cNvSpPr txBox="1"/>
          <p:nvPr>
            <p:ph type="title"/>
          </p:nvPr>
        </p:nvSpPr>
        <p:spPr>
          <a:xfrm>
            <a:off x="1771688" y="2429913"/>
            <a:ext cx="56673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hasCustomPrompt="1" idx="2" type="title"/>
          </p:nvPr>
        </p:nvSpPr>
        <p:spPr>
          <a:xfrm>
            <a:off x="1705025" y="1362075"/>
            <a:ext cx="2238300" cy="17763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15"/>
          <p:cNvSpPr txBox="1"/>
          <p:nvPr>
            <p:ph idx="1" type="subTitle"/>
          </p:nvPr>
        </p:nvSpPr>
        <p:spPr>
          <a:xfrm>
            <a:off x="1771688" y="3157413"/>
            <a:ext cx="5667300" cy="428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p:nvPr/>
        </p:nvSpPr>
        <p:spPr>
          <a:xfrm>
            <a:off x="540000" y="540000"/>
            <a:ext cx="86043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txBox="1"/>
          <p:nvPr>
            <p:ph type="title"/>
          </p:nvPr>
        </p:nvSpPr>
        <p:spPr>
          <a:xfrm>
            <a:off x="720000" y="1680487"/>
            <a:ext cx="3294900" cy="593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720000" y="2353325"/>
            <a:ext cx="3090000" cy="11097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1600">
                <a:latin typeface="Inconsolata"/>
                <a:ea typeface="Inconsolata"/>
                <a:cs typeface="Inconsolata"/>
                <a:sym typeface="Inconsolata"/>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p:nvPr/>
        </p:nvSpPr>
        <p:spPr>
          <a:xfrm>
            <a:off x="0"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67" name="Shape 67"/>
        <p:cNvGrpSpPr/>
        <p:nvPr/>
      </p:nvGrpSpPr>
      <p:grpSpPr>
        <a:xfrm>
          <a:off x="0" y="0"/>
          <a:ext cx="0" cy="0"/>
          <a:chOff x="0" y="0"/>
          <a:chExt cx="0" cy="0"/>
        </a:xfrm>
      </p:grpSpPr>
      <p:sp>
        <p:nvSpPr>
          <p:cNvPr id="68" name="Google Shape;68;p17"/>
          <p:cNvSpPr/>
          <p:nvPr/>
        </p:nvSpPr>
        <p:spPr>
          <a:xfrm>
            <a:off x="540000" y="540000"/>
            <a:ext cx="89469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7"/>
          <p:cNvSpPr txBox="1"/>
          <p:nvPr>
            <p:ph idx="1" type="body"/>
          </p:nvPr>
        </p:nvSpPr>
        <p:spPr>
          <a:xfrm>
            <a:off x="1261400" y="2158600"/>
            <a:ext cx="2515500" cy="602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atin typeface="Inconsolata"/>
                <a:ea typeface="Inconsolata"/>
                <a:cs typeface="Inconsolata"/>
                <a:sym typeface="Inconsolata"/>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2" type="body"/>
          </p:nvPr>
        </p:nvSpPr>
        <p:spPr>
          <a:xfrm>
            <a:off x="5367100" y="2158600"/>
            <a:ext cx="2515500" cy="602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atin typeface="Inconsolata"/>
                <a:ea typeface="Inconsolata"/>
                <a:cs typeface="Inconsolata"/>
                <a:sym typeface="Inconsolata"/>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type="title"/>
          </p:nvPr>
        </p:nvSpPr>
        <p:spPr>
          <a:xfrm>
            <a:off x="1552700" y="1825063"/>
            <a:ext cx="1932900" cy="400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9pPr>
          </a:lstStyle>
          <a:p/>
        </p:txBody>
      </p:sp>
      <p:sp>
        <p:nvSpPr>
          <p:cNvPr id="72" name="Google Shape;72;p17"/>
          <p:cNvSpPr txBox="1"/>
          <p:nvPr>
            <p:ph idx="3" type="title"/>
          </p:nvPr>
        </p:nvSpPr>
        <p:spPr>
          <a:xfrm>
            <a:off x="5658400" y="1828650"/>
            <a:ext cx="1932900" cy="400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9pPr>
          </a:lstStyle>
          <a:p/>
        </p:txBody>
      </p:sp>
      <p:sp>
        <p:nvSpPr>
          <p:cNvPr id="73" name="Google Shape;73;p17"/>
          <p:cNvSpPr txBox="1"/>
          <p:nvPr>
            <p:ph idx="4"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720000" y="540000"/>
            <a:ext cx="6347700" cy="755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idx="1" type="body"/>
          </p:nvPr>
        </p:nvSpPr>
        <p:spPr>
          <a:xfrm>
            <a:off x="5082300" y="2571750"/>
            <a:ext cx="3337800" cy="12972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atin typeface="Inconsolata"/>
                <a:ea typeface="Inconsolata"/>
                <a:cs typeface="Inconsolata"/>
                <a:sym typeface="Inconsolata"/>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9"/>
          <p:cNvSpPr txBox="1"/>
          <p:nvPr>
            <p:ph type="title"/>
          </p:nvPr>
        </p:nvSpPr>
        <p:spPr>
          <a:xfrm>
            <a:off x="710475" y="540000"/>
            <a:ext cx="3997500" cy="694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9"/>
          <p:cNvSpPr/>
          <p:nvPr/>
        </p:nvSpPr>
        <p:spPr>
          <a:xfrm flipH="1">
            <a:off x="4572000" y="540000"/>
            <a:ext cx="40323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p:nvPr/>
        </p:nvSpPr>
        <p:spPr>
          <a:xfrm flipH="1">
            <a:off x="8604300" y="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 name="Shape 81"/>
        <p:cNvGrpSpPr/>
        <p:nvPr/>
      </p:nvGrpSpPr>
      <p:grpSpPr>
        <a:xfrm>
          <a:off x="0" y="0"/>
          <a:ext cx="0" cy="0"/>
          <a:chOff x="0" y="0"/>
          <a:chExt cx="0" cy="0"/>
        </a:xfrm>
      </p:grpSpPr>
      <p:sp>
        <p:nvSpPr>
          <p:cNvPr id="82" name="Google Shape;82;p20"/>
          <p:cNvSpPr txBox="1"/>
          <p:nvPr>
            <p:ph type="title"/>
          </p:nvPr>
        </p:nvSpPr>
        <p:spPr>
          <a:xfrm>
            <a:off x="2373450" y="1605000"/>
            <a:ext cx="4397100" cy="19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7000">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1571550" y="1733313"/>
            <a:ext cx="6000900" cy="12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5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1890750" y="2933788"/>
            <a:ext cx="5362500" cy="4764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24"/>
          <p:cNvSpPr txBox="1"/>
          <p:nvPr/>
        </p:nvSpPr>
        <p:spPr>
          <a:xfrm>
            <a:off x="720000" y="540000"/>
            <a:ext cx="3122400" cy="743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5000">
              <a:solidFill>
                <a:srgbClr val="5FAD51"/>
              </a:solidFill>
              <a:latin typeface="Staatliches"/>
              <a:ea typeface="Staatliches"/>
              <a:cs typeface="Staatliches"/>
              <a:sym typeface="Staatliche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4" name="Shape 94"/>
        <p:cNvGrpSpPr/>
        <p:nvPr/>
      </p:nvGrpSpPr>
      <p:grpSpPr>
        <a:xfrm>
          <a:off x="0" y="0"/>
          <a:ext cx="0" cy="0"/>
          <a:chOff x="0" y="0"/>
          <a:chExt cx="0" cy="0"/>
        </a:xfrm>
      </p:grpSpPr>
      <p:sp>
        <p:nvSpPr>
          <p:cNvPr id="95" name="Google Shape;95;p25"/>
          <p:cNvSpPr txBox="1"/>
          <p:nvPr/>
        </p:nvSpPr>
        <p:spPr>
          <a:xfrm>
            <a:off x="720000" y="540000"/>
            <a:ext cx="3122400" cy="743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5000">
              <a:solidFill>
                <a:srgbClr val="5FAD51"/>
              </a:solidFill>
              <a:latin typeface="Staatliches"/>
              <a:ea typeface="Staatliches"/>
              <a:cs typeface="Staatliches"/>
              <a:sym typeface="Staatliches"/>
            </a:endParaRPr>
          </a:p>
        </p:txBody>
      </p:sp>
      <p:sp>
        <p:nvSpPr>
          <p:cNvPr id="96" name="Google Shape;96;p25"/>
          <p:cNvSpPr txBox="1"/>
          <p:nvPr/>
        </p:nvSpPr>
        <p:spPr>
          <a:xfrm>
            <a:off x="4296372" y="523315"/>
            <a:ext cx="1561800" cy="80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4500">
              <a:solidFill>
                <a:srgbClr val="5FAD51"/>
              </a:solidFill>
              <a:latin typeface="Staatliches"/>
              <a:ea typeface="Staatliches"/>
              <a:cs typeface="Staatliches"/>
              <a:sym typeface="Staatliches"/>
            </a:endParaRPr>
          </a:p>
        </p:txBody>
      </p:sp>
      <p:sp>
        <p:nvSpPr>
          <p:cNvPr id="97" name="Google Shape;97;p25"/>
          <p:cNvSpPr txBox="1"/>
          <p:nvPr/>
        </p:nvSpPr>
        <p:spPr>
          <a:xfrm>
            <a:off x="4058172" y="1356813"/>
            <a:ext cx="20382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2500">
              <a:solidFill>
                <a:srgbClr val="09612F"/>
              </a:solidFill>
              <a:latin typeface="Staatliches"/>
              <a:ea typeface="Staatliches"/>
              <a:cs typeface="Staatliches"/>
              <a:sym typeface="Staatliches"/>
            </a:endParaRPr>
          </a:p>
        </p:txBody>
      </p:sp>
      <p:sp>
        <p:nvSpPr>
          <p:cNvPr id="98" name="Google Shape;98;p25"/>
          <p:cNvSpPr txBox="1"/>
          <p:nvPr/>
        </p:nvSpPr>
        <p:spPr>
          <a:xfrm>
            <a:off x="3993072" y="1790509"/>
            <a:ext cx="21684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a:solidFill>
                <a:srgbClr val="09612F"/>
              </a:solidFill>
              <a:latin typeface="Playfair Display"/>
              <a:ea typeface="Playfair Display"/>
              <a:cs typeface="Playfair Display"/>
              <a:sym typeface="Playfair Display"/>
            </a:endParaRPr>
          </a:p>
        </p:txBody>
      </p:sp>
      <p:sp>
        <p:nvSpPr>
          <p:cNvPr id="99" name="Google Shape;99;p25"/>
          <p:cNvSpPr txBox="1"/>
          <p:nvPr/>
        </p:nvSpPr>
        <p:spPr>
          <a:xfrm>
            <a:off x="4296372" y="2807739"/>
            <a:ext cx="1561800" cy="80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4500">
              <a:solidFill>
                <a:srgbClr val="5FAD51"/>
              </a:solidFill>
              <a:latin typeface="Staatliches"/>
              <a:ea typeface="Staatliches"/>
              <a:cs typeface="Staatliches"/>
              <a:sym typeface="Staatliches"/>
            </a:endParaRPr>
          </a:p>
        </p:txBody>
      </p:sp>
      <p:sp>
        <p:nvSpPr>
          <p:cNvPr id="100" name="Google Shape;100;p25"/>
          <p:cNvSpPr txBox="1"/>
          <p:nvPr/>
        </p:nvSpPr>
        <p:spPr>
          <a:xfrm>
            <a:off x="4058172" y="3658585"/>
            <a:ext cx="20382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2500">
              <a:solidFill>
                <a:srgbClr val="09612F"/>
              </a:solidFill>
              <a:latin typeface="Staatliches"/>
              <a:ea typeface="Staatliches"/>
              <a:cs typeface="Staatliches"/>
              <a:sym typeface="Staatliches"/>
            </a:endParaRPr>
          </a:p>
        </p:txBody>
      </p:sp>
      <p:sp>
        <p:nvSpPr>
          <p:cNvPr id="101" name="Google Shape;101;p25"/>
          <p:cNvSpPr txBox="1"/>
          <p:nvPr/>
        </p:nvSpPr>
        <p:spPr>
          <a:xfrm>
            <a:off x="3993072" y="4092281"/>
            <a:ext cx="21684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a:solidFill>
                <a:srgbClr val="09612F"/>
              </a:solidFill>
              <a:latin typeface="Playfair Display"/>
              <a:ea typeface="Playfair Display"/>
              <a:cs typeface="Playfair Display"/>
              <a:sym typeface="Playfair Display"/>
            </a:endParaRPr>
          </a:p>
        </p:txBody>
      </p:sp>
      <p:sp>
        <p:nvSpPr>
          <p:cNvPr id="102" name="Google Shape;102;p25"/>
          <p:cNvSpPr txBox="1"/>
          <p:nvPr/>
        </p:nvSpPr>
        <p:spPr>
          <a:xfrm>
            <a:off x="6332452" y="1356813"/>
            <a:ext cx="20382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2500">
              <a:solidFill>
                <a:srgbClr val="09612F"/>
              </a:solidFill>
              <a:latin typeface="Staatliches"/>
              <a:ea typeface="Staatliches"/>
              <a:cs typeface="Staatliches"/>
              <a:sym typeface="Staatliches"/>
            </a:endParaRPr>
          </a:p>
        </p:txBody>
      </p:sp>
      <p:sp>
        <p:nvSpPr>
          <p:cNvPr id="103" name="Google Shape;103;p25"/>
          <p:cNvSpPr txBox="1"/>
          <p:nvPr/>
        </p:nvSpPr>
        <p:spPr>
          <a:xfrm>
            <a:off x="6267352" y="1790509"/>
            <a:ext cx="21684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a:solidFill>
                <a:srgbClr val="09612F"/>
              </a:solidFill>
              <a:latin typeface="Playfair Display"/>
              <a:ea typeface="Playfair Display"/>
              <a:cs typeface="Playfair Display"/>
              <a:sym typeface="Playfair Display"/>
            </a:endParaRPr>
          </a:p>
        </p:txBody>
      </p:sp>
      <p:sp>
        <p:nvSpPr>
          <p:cNvPr id="104" name="Google Shape;104;p25"/>
          <p:cNvSpPr txBox="1"/>
          <p:nvPr/>
        </p:nvSpPr>
        <p:spPr>
          <a:xfrm>
            <a:off x="6570652" y="2807739"/>
            <a:ext cx="1561800" cy="80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4500">
              <a:solidFill>
                <a:srgbClr val="5FAD51"/>
              </a:solidFill>
              <a:latin typeface="Staatliches"/>
              <a:ea typeface="Staatliches"/>
              <a:cs typeface="Staatliches"/>
              <a:sym typeface="Staatliches"/>
            </a:endParaRPr>
          </a:p>
        </p:txBody>
      </p:sp>
      <p:sp>
        <p:nvSpPr>
          <p:cNvPr id="105" name="Google Shape;105;p25"/>
          <p:cNvSpPr txBox="1"/>
          <p:nvPr/>
        </p:nvSpPr>
        <p:spPr>
          <a:xfrm>
            <a:off x="6332452" y="3658585"/>
            <a:ext cx="20382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2500">
              <a:solidFill>
                <a:srgbClr val="09612F"/>
              </a:solidFill>
              <a:latin typeface="Staatliches"/>
              <a:ea typeface="Staatliches"/>
              <a:cs typeface="Staatliches"/>
              <a:sym typeface="Staatliches"/>
            </a:endParaRPr>
          </a:p>
        </p:txBody>
      </p:sp>
      <p:sp>
        <p:nvSpPr>
          <p:cNvPr id="106" name="Google Shape;106;p25"/>
          <p:cNvSpPr txBox="1"/>
          <p:nvPr/>
        </p:nvSpPr>
        <p:spPr>
          <a:xfrm>
            <a:off x="6267352" y="4092281"/>
            <a:ext cx="2168400" cy="64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a:solidFill>
                <a:srgbClr val="09612F"/>
              </a:solidFill>
              <a:latin typeface="Playfair Display"/>
              <a:ea typeface="Playfair Display"/>
              <a:cs typeface="Playfair Display"/>
              <a:sym typeface="Playfair Display"/>
            </a:endParaRPr>
          </a:p>
        </p:txBody>
      </p:sp>
      <p:sp>
        <p:nvSpPr>
          <p:cNvPr id="107" name="Google Shape;107;p25"/>
          <p:cNvSpPr txBox="1"/>
          <p:nvPr>
            <p:ph hasCustomPrompt="1" type="title"/>
          </p:nvPr>
        </p:nvSpPr>
        <p:spPr>
          <a:xfrm>
            <a:off x="473686" y="1858932"/>
            <a:ext cx="9159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9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8" name="Google Shape;108;p25"/>
          <p:cNvSpPr txBox="1"/>
          <p:nvPr>
            <p:ph hasCustomPrompt="1" idx="2" type="title"/>
          </p:nvPr>
        </p:nvSpPr>
        <p:spPr>
          <a:xfrm>
            <a:off x="2480695" y="1858932"/>
            <a:ext cx="9159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9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25"/>
          <p:cNvSpPr txBox="1"/>
          <p:nvPr>
            <p:ph hasCustomPrompt="1" idx="3" type="title"/>
          </p:nvPr>
        </p:nvSpPr>
        <p:spPr>
          <a:xfrm>
            <a:off x="4487705" y="1858932"/>
            <a:ext cx="9159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9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0" name="Google Shape;110;p25"/>
          <p:cNvSpPr txBox="1"/>
          <p:nvPr>
            <p:ph hasCustomPrompt="1" idx="4" type="title"/>
          </p:nvPr>
        </p:nvSpPr>
        <p:spPr>
          <a:xfrm>
            <a:off x="6494714" y="1858932"/>
            <a:ext cx="915900" cy="7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9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5"/>
          <p:cNvSpPr txBox="1"/>
          <p:nvPr>
            <p:ph idx="1" type="subTitle"/>
          </p:nvPr>
        </p:nvSpPr>
        <p:spPr>
          <a:xfrm>
            <a:off x="6875714" y="2250183"/>
            <a:ext cx="16818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2" name="Google Shape;112;p25"/>
          <p:cNvSpPr txBox="1"/>
          <p:nvPr>
            <p:ph idx="5" type="subTitle"/>
          </p:nvPr>
        </p:nvSpPr>
        <p:spPr>
          <a:xfrm>
            <a:off x="4861053" y="2250183"/>
            <a:ext cx="17712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 name="Google Shape;113;p25"/>
          <p:cNvSpPr/>
          <p:nvPr/>
        </p:nvSpPr>
        <p:spPr>
          <a:xfrm>
            <a:off x="0" y="4501200"/>
            <a:ext cx="9144000" cy="64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txBox="1"/>
          <p:nvPr>
            <p:ph idx="6" type="subTitle"/>
          </p:nvPr>
        </p:nvSpPr>
        <p:spPr>
          <a:xfrm>
            <a:off x="2851335" y="2250183"/>
            <a:ext cx="17586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 name="Google Shape;115;p25"/>
          <p:cNvSpPr txBox="1"/>
          <p:nvPr>
            <p:ph idx="7" type="subTitle"/>
          </p:nvPr>
        </p:nvSpPr>
        <p:spPr>
          <a:xfrm>
            <a:off x="854686" y="2250183"/>
            <a:ext cx="17712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000">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 name="Google Shape;116;p25"/>
          <p:cNvSpPr txBox="1"/>
          <p:nvPr>
            <p:ph idx="8" type="subTitle"/>
          </p:nvPr>
        </p:nvSpPr>
        <p:spPr>
          <a:xfrm>
            <a:off x="854675" y="2569000"/>
            <a:ext cx="1794600" cy="7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 name="Google Shape;117;p25"/>
          <p:cNvSpPr txBox="1"/>
          <p:nvPr>
            <p:ph idx="9" type="subTitle"/>
          </p:nvPr>
        </p:nvSpPr>
        <p:spPr>
          <a:xfrm>
            <a:off x="6875714" y="2569002"/>
            <a:ext cx="1794600" cy="7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 name="Google Shape;118;p25"/>
          <p:cNvSpPr txBox="1"/>
          <p:nvPr>
            <p:ph idx="13" type="subTitle"/>
          </p:nvPr>
        </p:nvSpPr>
        <p:spPr>
          <a:xfrm>
            <a:off x="2851327" y="2569000"/>
            <a:ext cx="1794600" cy="7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 name="Google Shape;119;p25"/>
          <p:cNvSpPr txBox="1"/>
          <p:nvPr>
            <p:ph idx="14" type="subTitle"/>
          </p:nvPr>
        </p:nvSpPr>
        <p:spPr>
          <a:xfrm>
            <a:off x="4861047" y="2569000"/>
            <a:ext cx="1794600" cy="7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atin typeface="Inconsolata"/>
                <a:ea typeface="Inconsolata"/>
                <a:cs typeface="Inconsolata"/>
                <a:sym typeface="Inconsolat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 name="Google Shape;120;p25"/>
          <p:cNvSpPr/>
          <p:nvPr/>
        </p:nvSpPr>
        <p:spPr>
          <a:xfrm>
            <a:off x="0" y="4603425"/>
            <a:ext cx="9144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5"/>
          <p:cNvSpPr txBox="1"/>
          <p:nvPr>
            <p:ph idx="15" type="title"/>
          </p:nvPr>
        </p:nvSpPr>
        <p:spPr>
          <a:xfrm>
            <a:off x="720000" y="540000"/>
            <a:ext cx="4450200" cy="668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
    <p:spTree>
      <p:nvGrpSpPr>
        <p:cNvPr id="122" name="Shape 122"/>
        <p:cNvGrpSpPr/>
        <p:nvPr/>
      </p:nvGrpSpPr>
      <p:grpSpPr>
        <a:xfrm>
          <a:off x="0" y="0"/>
          <a:ext cx="0" cy="0"/>
          <a:chOff x="0" y="0"/>
          <a:chExt cx="0" cy="0"/>
        </a:xfrm>
      </p:grpSpPr>
      <p:sp>
        <p:nvSpPr>
          <p:cNvPr id="123" name="Google Shape;123;p26"/>
          <p:cNvSpPr txBox="1"/>
          <p:nvPr>
            <p:ph type="title"/>
          </p:nvPr>
        </p:nvSpPr>
        <p:spPr>
          <a:xfrm>
            <a:off x="5143575" y="1524975"/>
            <a:ext cx="3270900" cy="2299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500">
                <a:solidFill>
                  <a:schemeClr val="dk2"/>
                </a:solidFill>
              </a:defRPr>
            </a:lvl1pPr>
            <a:lvl2pPr lvl="1" rtl="0">
              <a:spcBef>
                <a:spcPts val="0"/>
              </a:spcBef>
              <a:spcAft>
                <a:spcPts val="0"/>
              </a:spcAft>
              <a:buSzPts val="2800"/>
              <a:buNone/>
              <a:defRPr>
                <a:latin typeface="Courier New"/>
                <a:ea typeface="Courier New"/>
                <a:cs typeface="Courier New"/>
                <a:sym typeface="Courier New"/>
              </a:defRPr>
            </a:lvl2pPr>
            <a:lvl3pPr lvl="2" rtl="0">
              <a:spcBef>
                <a:spcPts val="0"/>
              </a:spcBef>
              <a:spcAft>
                <a:spcPts val="0"/>
              </a:spcAft>
              <a:buSzPts val="2800"/>
              <a:buNone/>
              <a:defRPr>
                <a:latin typeface="Courier New"/>
                <a:ea typeface="Courier New"/>
                <a:cs typeface="Courier New"/>
                <a:sym typeface="Courier New"/>
              </a:defRPr>
            </a:lvl3pPr>
            <a:lvl4pPr lvl="3" rtl="0">
              <a:spcBef>
                <a:spcPts val="0"/>
              </a:spcBef>
              <a:spcAft>
                <a:spcPts val="0"/>
              </a:spcAft>
              <a:buSzPts val="2800"/>
              <a:buNone/>
              <a:defRPr>
                <a:latin typeface="Courier New"/>
                <a:ea typeface="Courier New"/>
                <a:cs typeface="Courier New"/>
                <a:sym typeface="Courier New"/>
              </a:defRPr>
            </a:lvl4pPr>
            <a:lvl5pPr lvl="4" rtl="0">
              <a:spcBef>
                <a:spcPts val="0"/>
              </a:spcBef>
              <a:spcAft>
                <a:spcPts val="0"/>
              </a:spcAft>
              <a:buSzPts val="2800"/>
              <a:buNone/>
              <a:defRPr>
                <a:latin typeface="Courier New"/>
                <a:ea typeface="Courier New"/>
                <a:cs typeface="Courier New"/>
                <a:sym typeface="Courier New"/>
              </a:defRPr>
            </a:lvl5pPr>
            <a:lvl6pPr lvl="5" rtl="0">
              <a:spcBef>
                <a:spcPts val="0"/>
              </a:spcBef>
              <a:spcAft>
                <a:spcPts val="0"/>
              </a:spcAft>
              <a:buSzPts val="2800"/>
              <a:buNone/>
              <a:defRPr>
                <a:latin typeface="Courier New"/>
                <a:ea typeface="Courier New"/>
                <a:cs typeface="Courier New"/>
                <a:sym typeface="Courier New"/>
              </a:defRPr>
            </a:lvl6pPr>
            <a:lvl7pPr lvl="6" rtl="0">
              <a:spcBef>
                <a:spcPts val="0"/>
              </a:spcBef>
              <a:spcAft>
                <a:spcPts val="0"/>
              </a:spcAft>
              <a:buSzPts val="2800"/>
              <a:buNone/>
              <a:defRPr>
                <a:latin typeface="Courier New"/>
                <a:ea typeface="Courier New"/>
                <a:cs typeface="Courier New"/>
                <a:sym typeface="Courier New"/>
              </a:defRPr>
            </a:lvl7pPr>
            <a:lvl8pPr lvl="7" rtl="0">
              <a:spcBef>
                <a:spcPts val="0"/>
              </a:spcBef>
              <a:spcAft>
                <a:spcPts val="0"/>
              </a:spcAft>
              <a:buSzPts val="2800"/>
              <a:buNone/>
              <a:defRPr>
                <a:latin typeface="Courier New"/>
                <a:ea typeface="Courier New"/>
                <a:cs typeface="Courier New"/>
                <a:sym typeface="Courier New"/>
              </a:defRPr>
            </a:lvl8pPr>
            <a:lvl9pPr lvl="8" rtl="0">
              <a:spcBef>
                <a:spcPts val="0"/>
              </a:spcBef>
              <a:spcAft>
                <a:spcPts val="0"/>
              </a:spcAft>
              <a:buSzPts val="2800"/>
              <a:buNone/>
              <a:defRPr>
                <a:latin typeface="Courier New"/>
                <a:ea typeface="Courier New"/>
                <a:cs typeface="Courier New"/>
                <a:sym typeface="Courier New"/>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bg>
      <p:bgPr>
        <a:solidFill>
          <a:schemeClr val="lt1"/>
        </a:solidFill>
      </p:bgPr>
    </p:bg>
    <p:spTree>
      <p:nvGrpSpPr>
        <p:cNvPr id="124" name="Shape 124"/>
        <p:cNvGrpSpPr/>
        <p:nvPr/>
      </p:nvGrpSpPr>
      <p:grpSpPr>
        <a:xfrm>
          <a:off x="0" y="0"/>
          <a:ext cx="0" cy="0"/>
          <a:chOff x="0" y="0"/>
          <a:chExt cx="0" cy="0"/>
        </a:xfrm>
      </p:grpSpPr>
      <p:sp>
        <p:nvSpPr>
          <p:cNvPr id="125" name="Google Shape;125;p27"/>
          <p:cNvSpPr/>
          <p:nvPr/>
        </p:nvSpPr>
        <p:spPr>
          <a:xfrm flipH="1">
            <a:off x="-125" y="539850"/>
            <a:ext cx="9144000" cy="4063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7"/>
          <p:cNvSpPr txBox="1"/>
          <p:nvPr>
            <p:ph type="title"/>
          </p:nvPr>
        </p:nvSpPr>
        <p:spPr>
          <a:xfrm>
            <a:off x="3227208" y="1127917"/>
            <a:ext cx="974700" cy="7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7"/>
          <p:cNvSpPr txBox="1"/>
          <p:nvPr>
            <p:ph idx="1" type="body"/>
          </p:nvPr>
        </p:nvSpPr>
        <p:spPr>
          <a:xfrm>
            <a:off x="1288706" y="3328568"/>
            <a:ext cx="2824500" cy="756600"/>
          </a:xfrm>
          <a:prstGeom prst="rect">
            <a:avLst/>
          </a:prstGeom>
        </p:spPr>
        <p:txBody>
          <a:bodyPr anchorCtr="0" anchor="t" bIns="91425" lIns="91425" spcFirstLastPara="1" rIns="91425" wrap="square" tIns="91425">
            <a:noAutofit/>
          </a:bodyPr>
          <a:lstStyle>
            <a:lvl1pPr indent="-317500" lvl="0" marL="457200" rtl="0" algn="r">
              <a:lnSpc>
                <a:spcPct val="100000"/>
              </a:lnSpc>
              <a:spcBef>
                <a:spcPts val="0"/>
              </a:spcBef>
              <a:spcAft>
                <a:spcPts val="0"/>
              </a:spcAft>
              <a:buSzPts val="1400"/>
              <a:buChar char="●"/>
              <a:defRPr sz="1600">
                <a:latin typeface="Inconsolata"/>
                <a:ea typeface="Inconsolata"/>
                <a:cs typeface="Inconsolata"/>
                <a:sym typeface="Inconsolata"/>
              </a:defRPr>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128" name="Google Shape;128;p27"/>
          <p:cNvSpPr txBox="1"/>
          <p:nvPr>
            <p:ph idx="2" type="body"/>
          </p:nvPr>
        </p:nvSpPr>
        <p:spPr>
          <a:xfrm>
            <a:off x="5030083" y="1234390"/>
            <a:ext cx="2515500" cy="93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600">
                <a:latin typeface="Inconsolata"/>
                <a:ea typeface="Inconsolata"/>
                <a:cs typeface="Inconsolata"/>
                <a:sym typeface="Inconsolata"/>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9" name="Google Shape;129;p27"/>
          <p:cNvSpPr txBox="1"/>
          <p:nvPr>
            <p:ph idx="3" type="title"/>
          </p:nvPr>
        </p:nvSpPr>
        <p:spPr>
          <a:xfrm>
            <a:off x="2180206" y="3053888"/>
            <a:ext cx="1932900" cy="40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2pPr>
            <a:lvl3pPr lvl="2"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3pPr>
            <a:lvl4pPr lvl="3"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4pPr>
            <a:lvl5pPr lvl="4"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5pPr>
            <a:lvl6pPr lvl="5"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6pPr>
            <a:lvl7pPr lvl="6"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7pPr>
            <a:lvl8pPr lvl="7"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8pPr>
            <a:lvl9pPr lvl="8" rtl="0" algn="r">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9pPr>
          </a:lstStyle>
          <a:p/>
        </p:txBody>
      </p:sp>
      <p:sp>
        <p:nvSpPr>
          <p:cNvPr id="130" name="Google Shape;130;p27"/>
          <p:cNvSpPr txBox="1"/>
          <p:nvPr>
            <p:ph idx="4" type="title"/>
          </p:nvPr>
        </p:nvSpPr>
        <p:spPr>
          <a:xfrm>
            <a:off x="5030083" y="968700"/>
            <a:ext cx="1932900" cy="36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2pPr>
            <a:lvl3pPr lvl="2"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3pPr>
            <a:lvl4pPr lvl="3"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4pPr>
            <a:lvl5pPr lvl="4"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5pPr>
            <a:lvl6pPr lvl="5"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6pPr>
            <a:lvl7pPr lvl="6"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7pPr>
            <a:lvl8pPr lvl="7"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8pPr>
            <a:lvl9pPr lvl="8" rtl="0">
              <a:spcBef>
                <a:spcPts val="0"/>
              </a:spcBef>
              <a:spcAft>
                <a:spcPts val="0"/>
              </a:spcAft>
              <a:buClr>
                <a:schemeClr val="dk2"/>
              </a:buClr>
              <a:buSzPts val="2000"/>
              <a:buFont typeface="Oswald"/>
              <a:buNone/>
              <a:defRPr b="1" sz="2000">
                <a:solidFill>
                  <a:schemeClr val="dk2"/>
                </a:solidFill>
                <a:latin typeface="Oswald"/>
                <a:ea typeface="Oswald"/>
                <a:cs typeface="Oswald"/>
                <a:sym typeface="Oswald"/>
              </a:defRPr>
            </a:lvl9pPr>
          </a:lstStyle>
          <a:p/>
        </p:txBody>
      </p:sp>
      <p:sp>
        <p:nvSpPr>
          <p:cNvPr id="131" name="Google Shape;131;p27"/>
          <p:cNvSpPr txBox="1"/>
          <p:nvPr>
            <p:ph idx="5" type="title"/>
          </p:nvPr>
        </p:nvSpPr>
        <p:spPr>
          <a:xfrm>
            <a:off x="4842429" y="3229170"/>
            <a:ext cx="1821900" cy="7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4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27"/>
          <p:cNvSpPr/>
          <p:nvPr/>
        </p:nvSpPr>
        <p:spPr>
          <a:xfrm>
            <a:off x="-125" y="548049"/>
            <a:ext cx="4572000" cy="202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p:nvPr/>
        </p:nvSpPr>
        <p:spPr>
          <a:xfrm>
            <a:off x="4572000" y="2575251"/>
            <a:ext cx="4572000" cy="2020500"/>
          </a:xfrm>
          <a:prstGeom prst="rect">
            <a:avLst/>
          </a:prstGeom>
          <a:solidFill>
            <a:srgbClr val="DBD4D1">
              <a:alpha val="4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3">
    <p:spTree>
      <p:nvGrpSpPr>
        <p:cNvPr id="134" name="Shape 134"/>
        <p:cNvGrpSpPr/>
        <p:nvPr/>
      </p:nvGrpSpPr>
      <p:grpSpPr>
        <a:xfrm>
          <a:off x="0" y="0"/>
          <a:ext cx="0" cy="0"/>
          <a:chOff x="0" y="0"/>
          <a:chExt cx="0" cy="0"/>
        </a:xfrm>
      </p:grpSpPr>
      <p:sp>
        <p:nvSpPr>
          <p:cNvPr id="135" name="Google Shape;135;p28"/>
          <p:cNvSpPr txBox="1"/>
          <p:nvPr>
            <p:ph idx="1" type="subTitle"/>
          </p:nvPr>
        </p:nvSpPr>
        <p:spPr>
          <a:xfrm>
            <a:off x="720375" y="302645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36" name="Google Shape;136;p28"/>
          <p:cNvSpPr txBox="1"/>
          <p:nvPr>
            <p:ph idx="2" type="subTitle"/>
          </p:nvPr>
        </p:nvSpPr>
        <p:spPr>
          <a:xfrm>
            <a:off x="3419625" y="302645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37" name="Google Shape;137;p28"/>
          <p:cNvSpPr txBox="1"/>
          <p:nvPr>
            <p:ph idx="3" type="subTitle"/>
          </p:nvPr>
        </p:nvSpPr>
        <p:spPr>
          <a:xfrm>
            <a:off x="6120950" y="3026450"/>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38" name="Google Shape;138;p28"/>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8"/>
          <p:cNvSpPr txBox="1"/>
          <p:nvPr>
            <p:ph idx="4" type="subTitle"/>
          </p:nvPr>
        </p:nvSpPr>
        <p:spPr>
          <a:xfrm>
            <a:off x="879525" y="3361134"/>
            <a:ext cx="19998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8"/>
          <p:cNvSpPr txBox="1"/>
          <p:nvPr>
            <p:ph idx="5" type="subTitle"/>
          </p:nvPr>
        </p:nvSpPr>
        <p:spPr>
          <a:xfrm>
            <a:off x="3530163" y="3361134"/>
            <a:ext cx="21030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6" type="subTitle"/>
          </p:nvPr>
        </p:nvSpPr>
        <p:spPr>
          <a:xfrm>
            <a:off x="6228500" y="3361134"/>
            <a:ext cx="21030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
    <p:spTree>
      <p:nvGrpSpPr>
        <p:cNvPr id="142" name="Shape 142"/>
        <p:cNvGrpSpPr/>
        <p:nvPr/>
      </p:nvGrpSpPr>
      <p:grpSpPr>
        <a:xfrm>
          <a:off x="0" y="0"/>
          <a:ext cx="0" cy="0"/>
          <a:chOff x="0" y="0"/>
          <a:chExt cx="0" cy="0"/>
        </a:xfrm>
      </p:grpSpPr>
      <p:sp>
        <p:nvSpPr>
          <p:cNvPr id="143" name="Google Shape;143;p29"/>
          <p:cNvSpPr txBox="1"/>
          <p:nvPr>
            <p:ph idx="1" type="subTitle"/>
          </p:nvPr>
        </p:nvSpPr>
        <p:spPr>
          <a:xfrm>
            <a:off x="723069" y="219490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44" name="Google Shape;144;p29"/>
          <p:cNvSpPr txBox="1"/>
          <p:nvPr>
            <p:ph idx="2" type="subTitle"/>
          </p:nvPr>
        </p:nvSpPr>
        <p:spPr>
          <a:xfrm>
            <a:off x="3412950" y="3599778"/>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45" name="Google Shape;145;p29"/>
          <p:cNvSpPr txBox="1"/>
          <p:nvPr>
            <p:ph idx="3" type="subTitle"/>
          </p:nvPr>
        </p:nvSpPr>
        <p:spPr>
          <a:xfrm>
            <a:off x="6102825" y="219251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46" name="Google Shape;146;p29"/>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9"/>
          <p:cNvSpPr txBox="1"/>
          <p:nvPr>
            <p:ph idx="4" type="subTitle"/>
          </p:nvPr>
        </p:nvSpPr>
        <p:spPr>
          <a:xfrm>
            <a:off x="723069" y="2522438"/>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9"/>
          <p:cNvSpPr txBox="1"/>
          <p:nvPr>
            <p:ph idx="5" type="subTitle"/>
          </p:nvPr>
        </p:nvSpPr>
        <p:spPr>
          <a:xfrm>
            <a:off x="3412950" y="3929738"/>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29"/>
          <p:cNvSpPr txBox="1"/>
          <p:nvPr>
            <p:ph idx="6" type="subTitle"/>
          </p:nvPr>
        </p:nvSpPr>
        <p:spPr>
          <a:xfrm>
            <a:off x="6102825" y="2522438"/>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 name="Google Shape;150;p29"/>
          <p:cNvSpPr/>
          <p:nvPr/>
        </p:nvSpPr>
        <p:spPr>
          <a:xfrm>
            <a:off x="8604150" y="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CUSTOM_4">
    <p:spTree>
      <p:nvGrpSpPr>
        <p:cNvPr id="151" name="Shape 151"/>
        <p:cNvGrpSpPr/>
        <p:nvPr/>
      </p:nvGrpSpPr>
      <p:grpSpPr>
        <a:xfrm>
          <a:off x="0" y="0"/>
          <a:ext cx="0" cy="0"/>
          <a:chOff x="0" y="0"/>
          <a:chExt cx="0" cy="0"/>
        </a:xfrm>
      </p:grpSpPr>
      <p:sp>
        <p:nvSpPr>
          <p:cNvPr id="152" name="Google Shape;152;p30"/>
          <p:cNvSpPr/>
          <p:nvPr/>
        </p:nvSpPr>
        <p:spPr>
          <a:xfrm>
            <a:off x="0" y="540000"/>
            <a:ext cx="86052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txBox="1"/>
          <p:nvPr>
            <p:ph idx="1" type="subTitle"/>
          </p:nvPr>
        </p:nvSpPr>
        <p:spPr>
          <a:xfrm>
            <a:off x="720000" y="1419075"/>
            <a:ext cx="3422400" cy="292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sz="16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54" name="Google Shape;154;p30"/>
          <p:cNvSpPr/>
          <p:nvPr/>
        </p:nvSpPr>
        <p:spPr>
          <a:xfrm flipH="1">
            <a:off x="8603988"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0"/>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t text 2">
  <p:cSld name="CUSTOM_4_1">
    <p:spTree>
      <p:nvGrpSpPr>
        <p:cNvPr id="156" name="Shape 156"/>
        <p:cNvGrpSpPr/>
        <p:nvPr/>
      </p:nvGrpSpPr>
      <p:grpSpPr>
        <a:xfrm>
          <a:off x="0" y="0"/>
          <a:ext cx="0" cy="0"/>
          <a:chOff x="0" y="0"/>
          <a:chExt cx="0" cy="0"/>
        </a:xfrm>
      </p:grpSpPr>
      <p:sp>
        <p:nvSpPr>
          <p:cNvPr id="157" name="Google Shape;157;p31"/>
          <p:cNvSpPr/>
          <p:nvPr/>
        </p:nvSpPr>
        <p:spPr>
          <a:xfrm>
            <a:off x="540000" y="540000"/>
            <a:ext cx="80655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1"/>
          <p:cNvSpPr txBox="1"/>
          <p:nvPr>
            <p:ph type="title"/>
          </p:nvPr>
        </p:nvSpPr>
        <p:spPr>
          <a:xfrm>
            <a:off x="720000" y="540000"/>
            <a:ext cx="71478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31"/>
          <p:cNvSpPr txBox="1"/>
          <p:nvPr>
            <p:ph idx="1" type="subTitle"/>
          </p:nvPr>
        </p:nvSpPr>
        <p:spPr>
          <a:xfrm>
            <a:off x="720000" y="1490700"/>
            <a:ext cx="7766700" cy="3112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5">
    <p:spTree>
      <p:nvGrpSpPr>
        <p:cNvPr id="160" name="Shape 160"/>
        <p:cNvGrpSpPr/>
        <p:nvPr/>
      </p:nvGrpSpPr>
      <p:grpSpPr>
        <a:xfrm>
          <a:off x="0" y="0"/>
          <a:ext cx="0" cy="0"/>
          <a:chOff x="0" y="0"/>
          <a:chExt cx="0" cy="0"/>
        </a:xfrm>
      </p:grpSpPr>
      <p:sp>
        <p:nvSpPr>
          <p:cNvPr id="161" name="Google Shape;161;p32"/>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32"/>
          <p:cNvSpPr txBox="1"/>
          <p:nvPr>
            <p:ph idx="1" type="subTitle"/>
          </p:nvPr>
        </p:nvSpPr>
        <p:spPr>
          <a:xfrm>
            <a:off x="732869" y="2060966"/>
            <a:ext cx="2318100" cy="42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Oswald"/>
              <a:buNone/>
              <a:defRPr b="1" sz="2000">
                <a:latin typeface="Oswald"/>
                <a:ea typeface="Oswald"/>
                <a:cs typeface="Oswald"/>
                <a:sym typeface="Oswald"/>
              </a:defRPr>
            </a:lvl1pPr>
            <a:lvl2pPr lvl="1" rtl="0" algn="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63" name="Google Shape;163;p32"/>
          <p:cNvSpPr txBox="1"/>
          <p:nvPr>
            <p:ph idx="2" type="subTitle"/>
          </p:nvPr>
        </p:nvSpPr>
        <p:spPr>
          <a:xfrm>
            <a:off x="732875" y="3368456"/>
            <a:ext cx="2318100" cy="42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Font typeface="Oswald"/>
              <a:buNone/>
              <a:defRPr b="1" sz="2000">
                <a:latin typeface="Oswald"/>
                <a:ea typeface="Oswald"/>
                <a:cs typeface="Oswald"/>
                <a:sym typeface="Oswald"/>
              </a:defRPr>
            </a:lvl1pPr>
            <a:lvl2pPr lvl="1" rtl="0" algn="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64" name="Google Shape;164;p32"/>
          <p:cNvSpPr txBox="1"/>
          <p:nvPr>
            <p:ph idx="3" type="subTitle"/>
          </p:nvPr>
        </p:nvSpPr>
        <p:spPr>
          <a:xfrm>
            <a:off x="947969" y="2395634"/>
            <a:ext cx="2103000" cy="52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5" name="Google Shape;165;p32"/>
          <p:cNvSpPr txBox="1"/>
          <p:nvPr>
            <p:ph idx="4" type="subTitle"/>
          </p:nvPr>
        </p:nvSpPr>
        <p:spPr>
          <a:xfrm>
            <a:off x="732875" y="3703136"/>
            <a:ext cx="2318100" cy="62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66" name="Google Shape;166;p32"/>
          <p:cNvSpPr txBox="1"/>
          <p:nvPr>
            <p:ph idx="5" type="subTitle"/>
          </p:nvPr>
        </p:nvSpPr>
        <p:spPr>
          <a:xfrm>
            <a:off x="6095400" y="2059997"/>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67" name="Google Shape;167;p32"/>
          <p:cNvSpPr txBox="1"/>
          <p:nvPr>
            <p:ph idx="6" type="subTitle"/>
          </p:nvPr>
        </p:nvSpPr>
        <p:spPr>
          <a:xfrm>
            <a:off x="6095400" y="3368013"/>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68" name="Google Shape;168;p32"/>
          <p:cNvSpPr txBox="1"/>
          <p:nvPr>
            <p:ph idx="7" type="subTitle"/>
          </p:nvPr>
        </p:nvSpPr>
        <p:spPr>
          <a:xfrm>
            <a:off x="6095400" y="2394663"/>
            <a:ext cx="21030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69" name="Google Shape;169;p32"/>
          <p:cNvSpPr txBox="1"/>
          <p:nvPr>
            <p:ph idx="8" type="subTitle"/>
          </p:nvPr>
        </p:nvSpPr>
        <p:spPr>
          <a:xfrm>
            <a:off x="6095400" y="3702690"/>
            <a:ext cx="21030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
    <p:spTree>
      <p:nvGrpSpPr>
        <p:cNvPr id="170" name="Shape 170"/>
        <p:cNvGrpSpPr/>
        <p:nvPr/>
      </p:nvGrpSpPr>
      <p:grpSpPr>
        <a:xfrm>
          <a:off x="0" y="0"/>
          <a:ext cx="0" cy="0"/>
          <a:chOff x="0" y="0"/>
          <a:chExt cx="0" cy="0"/>
        </a:xfrm>
      </p:grpSpPr>
      <p:sp>
        <p:nvSpPr>
          <p:cNvPr id="171" name="Google Shape;171;p33"/>
          <p:cNvSpPr/>
          <p:nvPr/>
        </p:nvSpPr>
        <p:spPr>
          <a:xfrm>
            <a:off x="533400" y="523875"/>
            <a:ext cx="8067600" cy="4079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3"/>
          <p:cNvSpPr txBox="1"/>
          <p:nvPr>
            <p:ph type="title"/>
          </p:nvPr>
        </p:nvSpPr>
        <p:spPr>
          <a:xfrm>
            <a:off x="720000" y="540000"/>
            <a:ext cx="3228900" cy="841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33"/>
          <p:cNvSpPr txBox="1"/>
          <p:nvPr>
            <p:ph idx="1" type="subTitle"/>
          </p:nvPr>
        </p:nvSpPr>
        <p:spPr>
          <a:xfrm>
            <a:off x="1643925" y="2169534"/>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74" name="Google Shape;174;p33"/>
          <p:cNvSpPr txBox="1"/>
          <p:nvPr>
            <p:ph idx="2" type="subTitle"/>
          </p:nvPr>
        </p:nvSpPr>
        <p:spPr>
          <a:xfrm>
            <a:off x="1643925" y="3277525"/>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75" name="Google Shape;175;p33"/>
          <p:cNvSpPr txBox="1"/>
          <p:nvPr>
            <p:ph idx="3" type="subTitle"/>
          </p:nvPr>
        </p:nvSpPr>
        <p:spPr>
          <a:xfrm>
            <a:off x="1643925" y="2504200"/>
            <a:ext cx="25470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6" name="Google Shape;176;p33"/>
          <p:cNvSpPr txBox="1"/>
          <p:nvPr>
            <p:ph idx="4" type="subTitle"/>
          </p:nvPr>
        </p:nvSpPr>
        <p:spPr>
          <a:xfrm>
            <a:off x="1643925" y="3612200"/>
            <a:ext cx="25470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7" name="Google Shape;177;p33"/>
          <p:cNvSpPr/>
          <p:nvPr/>
        </p:nvSpPr>
        <p:spPr>
          <a:xfrm flipH="1">
            <a:off x="0" y="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media">
  <p:cSld name="CUSTOM_7">
    <p:spTree>
      <p:nvGrpSpPr>
        <p:cNvPr id="178" name="Shape 178"/>
        <p:cNvGrpSpPr/>
        <p:nvPr/>
      </p:nvGrpSpPr>
      <p:grpSpPr>
        <a:xfrm>
          <a:off x="0" y="0"/>
          <a:ext cx="0" cy="0"/>
          <a:chOff x="0" y="0"/>
          <a:chExt cx="0" cy="0"/>
        </a:xfrm>
      </p:grpSpPr>
      <p:sp>
        <p:nvSpPr>
          <p:cNvPr id="179" name="Google Shape;179;p34"/>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4"/>
          <p:cNvSpPr/>
          <p:nvPr/>
        </p:nvSpPr>
        <p:spPr>
          <a:xfrm flipH="1">
            <a:off x="8604000" y="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txBox="1"/>
          <p:nvPr>
            <p:ph idx="1" type="subTitle"/>
          </p:nvPr>
        </p:nvSpPr>
        <p:spPr>
          <a:xfrm>
            <a:off x="720000" y="1781175"/>
            <a:ext cx="3375900" cy="14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2" name="Google Shape;182;p34"/>
          <p:cNvSpPr/>
          <p:nvPr/>
        </p:nvSpPr>
        <p:spPr>
          <a:xfrm flipH="1">
            <a:off x="0"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539850" y="1529375"/>
            <a:ext cx="3798600" cy="3074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and Graph">
  <p:cSld name="CUSTOM_8">
    <p:spTree>
      <p:nvGrpSpPr>
        <p:cNvPr id="184" name="Shape 184"/>
        <p:cNvGrpSpPr/>
        <p:nvPr/>
      </p:nvGrpSpPr>
      <p:grpSpPr>
        <a:xfrm>
          <a:off x="0" y="0"/>
          <a:ext cx="0" cy="0"/>
          <a:chOff x="0" y="0"/>
          <a:chExt cx="0" cy="0"/>
        </a:xfrm>
      </p:grpSpPr>
      <p:sp>
        <p:nvSpPr>
          <p:cNvPr id="185" name="Google Shape;185;p35"/>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35"/>
          <p:cNvSpPr txBox="1"/>
          <p:nvPr>
            <p:ph hasCustomPrompt="1" idx="2" type="title"/>
          </p:nvPr>
        </p:nvSpPr>
        <p:spPr>
          <a:xfrm>
            <a:off x="1485300" y="1521219"/>
            <a:ext cx="2466900" cy="66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7" name="Google Shape;187;p35"/>
          <p:cNvSpPr txBox="1"/>
          <p:nvPr>
            <p:ph idx="1" type="subTitle"/>
          </p:nvPr>
        </p:nvSpPr>
        <p:spPr>
          <a:xfrm>
            <a:off x="1195200" y="1949075"/>
            <a:ext cx="3047100" cy="45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8" name="Google Shape;188;p35"/>
          <p:cNvSpPr txBox="1"/>
          <p:nvPr>
            <p:ph hasCustomPrompt="1" idx="3" type="title"/>
          </p:nvPr>
        </p:nvSpPr>
        <p:spPr>
          <a:xfrm>
            <a:off x="1415400" y="2607819"/>
            <a:ext cx="2466900" cy="66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9" name="Google Shape;189;p35"/>
          <p:cNvSpPr txBox="1"/>
          <p:nvPr>
            <p:ph idx="4" type="subTitle"/>
          </p:nvPr>
        </p:nvSpPr>
        <p:spPr>
          <a:xfrm>
            <a:off x="1125300" y="3037956"/>
            <a:ext cx="3047100" cy="45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 name="Google Shape;190;p35"/>
          <p:cNvSpPr txBox="1"/>
          <p:nvPr>
            <p:ph hasCustomPrompt="1" idx="5" type="title"/>
          </p:nvPr>
        </p:nvSpPr>
        <p:spPr>
          <a:xfrm>
            <a:off x="1415400" y="3769106"/>
            <a:ext cx="2466900" cy="6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1" name="Google Shape;191;p35"/>
          <p:cNvSpPr txBox="1"/>
          <p:nvPr>
            <p:ph idx="6" type="subTitle"/>
          </p:nvPr>
        </p:nvSpPr>
        <p:spPr>
          <a:xfrm>
            <a:off x="1125300" y="4173631"/>
            <a:ext cx="30471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2" name="Google Shape;192;p35"/>
          <p:cNvSpPr txBox="1"/>
          <p:nvPr>
            <p:ph idx="7" type="subTitle"/>
          </p:nvPr>
        </p:nvSpPr>
        <p:spPr>
          <a:xfrm>
            <a:off x="4572000" y="1114350"/>
            <a:ext cx="38280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000">
                <a:latin typeface="Oswald"/>
                <a:ea typeface="Oswald"/>
                <a:cs typeface="Oswald"/>
                <a:sym typeface="Oswa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9">
    <p:spTree>
      <p:nvGrpSpPr>
        <p:cNvPr id="193" name="Shape 193"/>
        <p:cNvGrpSpPr/>
        <p:nvPr/>
      </p:nvGrpSpPr>
      <p:grpSpPr>
        <a:xfrm>
          <a:off x="0" y="0"/>
          <a:ext cx="0" cy="0"/>
          <a:chOff x="0" y="0"/>
          <a:chExt cx="0" cy="0"/>
        </a:xfrm>
      </p:grpSpPr>
      <p:sp>
        <p:nvSpPr>
          <p:cNvPr id="194" name="Google Shape;194;p36"/>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36"/>
          <p:cNvSpPr txBox="1"/>
          <p:nvPr>
            <p:ph idx="1" type="subTitle"/>
          </p:nvPr>
        </p:nvSpPr>
        <p:spPr>
          <a:xfrm>
            <a:off x="1089125" y="1835825"/>
            <a:ext cx="16002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96" name="Google Shape;196;p36"/>
          <p:cNvSpPr txBox="1"/>
          <p:nvPr>
            <p:ph idx="2" type="subTitle"/>
          </p:nvPr>
        </p:nvSpPr>
        <p:spPr>
          <a:xfrm>
            <a:off x="3783600" y="1835825"/>
            <a:ext cx="16002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97" name="Google Shape;197;p36"/>
          <p:cNvSpPr txBox="1"/>
          <p:nvPr>
            <p:ph idx="3" type="subTitle"/>
          </p:nvPr>
        </p:nvSpPr>
        <p:spPr>
          <a:xfrm>
            <a:off x="6483651" y="1835825"/>
            <a:ext cx="16002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198" name="Google Shape;198;p36"/>
          <p:cNvSpPr txBox="1"/>
          <p:nvPr>
            <p:ph idx="4" type="subTitle"/>
          </p:nvPr>
        </p:nvSpPr>
        <p:spPr>
          <a:xfrm>
            <a:off x="840725" y="2170500"/>
            <a:ext cx="21030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 name="Google Shape;199;p36"/>
          <p:cNvSpPr txBox="1"/>
          <p:nvPr>
            <p:ph idx="5" type="subTitle"/>
          </p:nvPr>
        </p:nvSpPr>
        <p:spPr>
          <a:xfrm>
            <a:off x="3532200" y="2170500"/>
            <a:ext cx="21030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36"/>
          <p:cNvSpPr txBox="1"/>
          <p:nvPr>
            <p:ph idx="6" type="subTitle"/>
          </p:nvPr>
        </p:nvSpPr>
        <p:spPr>
          <a:xfrm>
            <a:off x="6232250" y="2170500"/>
            <a:ext cx="21030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36"/>
          <p:cNvSpPr txBox="1"/>
          <p:nvPr>
            <p:ph idx="7" type="subTitle"/>
          </p:nvPr>
        </p:nvSpPr>
        <p:spPr>
          <a:xfrm>
            <a:off x="1092125" y="3436025"/>
            <a:ext cx="16002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02" name="Google Shape;202;p36"/>
          <p:cNvSpPr txBox="1"/>
          <p:nvPr>
            <p:ph idx="8" type="subTitle"/>
          </p:nvPr>
        </p:nvSpPr>
        <p:spPr>
          <a:xfrm>
            <a:off x="3761700" y="3436025"/>
            <a:ext cx="16440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03" name="Google Shape;203;p36"/>
          <p:cNvSpPr txBox="1"/>
          <p:nvPr>
            <p:ph idx="9" type="subTitle"/>
          </p:nvPr>
        </p:nvSpPr>
        <p:spPr>
          <a:xfrm>
            <a:off x="6461751" y="3436025"/>
            <a:ext cx="16440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04" name="Google Shape;204;p36"/>
          <p:cNvSpPr txBox="1"/>
          <p:nvPr>
            <p:ph idx="13" type="subTitle"/>
          </p:nvPr>
        </p:nvSpPr>
        <p:spPr>
          <a:xfrm>
            <a:off x="840725" y="3770700"/>
            <a:ext cx="21030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36"/>
          <p:cNvSpPr txBox="1"/>
          <p:nvPr>
            <p:ph idx="14" type="subTitle"/>
          </p:nvPr>
        </p:nvSpPr>
        <p:spPr>
          <a:xfrm>
            <a:off x="3532200" y="3770700"/>
            <a:ext cx="21030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36"/>
          <p:cNvSpPr txBox="1"/>
          <p:nvPr>
            <p:ph idx="15" type="subTitle"/>
          </p:nvPr>
        </p:nvSpPr>
        <p:spPr>
          <a:xfrm>
            <a:off x="6262700" y="3770700"/>
            <a:ext cx="2103000" cy="56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36"/>
          <p:cNvSpPr/>
          <p:nvPr/>
        </p:nvSpPr>
        <p:spPr>
          <a:xfrm flipH="1">
            <a:off x="0" y="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208" name="Shape 208"/>
        <p:cNvGrpSpPr/>
        <p:nvPr/>
      </p:nvGrpSpPr>
      <p:grpSpPr>
        <a:xfrm>
          <a:off x="0" y="0"/>
          <a:ext cx="0" cy="0"/>
          <a:chOff x="0" y="0"/>
          <a:chExt cx="0" cy="0"/>
        </a:xfrm>
      </p:grpSpPr>
      <p:sp>
        <p:nvSpPr>
          <p:cNvPr id="209" name="Google Shape;209;p37"/>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37"/>
          <p:cNvSpPr txBox="1"/>
          <p:nvPr>
            <p:ph idx="1" type="subTitle"/>
          </p:nvPr>
        </p:nvSpPr>
        <p:spPr>
          <a:xfrm>
            <a:off x="1834425" y="1669997"/>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11" name="Google Shape;211;p37"/>
          <p:cNvSpPr txBox="1"/>
          <p:nvPr>
            <p:ph idx="2" type="subTitle"/>
          </p:nvPr>
        </p:nvSpPr>
        <p:spPr>
          <a:xfrm>
            <a:off x="5873025" y="3322575"/>
            <a:ext cx="2318100" cy="42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12" name="Google Shape;212;p37"/>
          <p:cNvSpPr txBox="1"/>
          <p:nvPr>
            <p:ph idx="3" type="subTitle"/>
          </p:nvPr>
        </p:nvSpPr>
        <p:spPr>
          <a:xfrm>
            <a:off x="1834425" y="1999913"/>
            <a:ext cx="20709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3" name="Google Shape;213;p37"/>
          <p:cNvSpPr txBox="1"/>
          <p:nvPr>
            <p:ph idx="4" type="subTitle"/>
          </p:nvPr>
        </p:nvSpPr>
        <p:spPr>
          <a:xfrm>
            <a:off x="5873025" y="3647738"/>
            <a:ext cx="23181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4" name="Google Shape;214;p37"/>
          <p:cNvSpPr/>
          <p:nvPr/>
        </p:nvSpPr>
        <p:spPr>
          <a:xfrm>
            <a:off x="540000" y="1295400"/>
            <a:ext cx="8064000" cy="330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p:nvPr/>
        </p:nvSpPr>
        <p:spPr>
          <a:xfrm flipH="1">
            <a:off x="8610600" y="4603275"/>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16" name="Shape 216"/>
        <p:cNvGrpSpPr/>
        <p:nvPr/>
      </p:nvGrpSpPr>
      <p:grpSpPr>
        <a:xfrm>
          <a:off x="0" y="0"/>
          <a:ext cx="0" cy="0"/>
          <a:chOff x="0" y="0"/>
          <a:chExt cx="0" cy="0"/>
        </a:xfrm>
      </p:grpSpPr>
      <p:sp>
        <p:nvSpPr>
          <p:cNvPr id="217" name="Google Shape;217;p38"/>
          <p:cNvSpPr/>
          <p:nvPr/>
        </p:nvSpPr>
        <p:spPr>
          <a:xfrm>
            <a:off x="540000" y="1295400"/>
            <a:ext cx="8064000" cy="330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38"/>
          <p:cNvSpPr/>
          <p:nvPr/>
        </p:nvSpPr>
        <p:spPr>
          <a:xfrm flipH="1">
            <a:off x="0"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220" name="Shape 220"/>
        <p:cNvGrpSpPr/>
        <p:nvPr/>
      </p:nvGrpSpPr>
      <p:grpSpPr>
        <a:xfrm>
          <a:off x="0" y="0"/>
          <a:ext cx="0" cy="0"/>
          <a:chOff x="0" y="0"/>
          <a:chExt cx="0" cy="0"/>
        </a:xfrm>
      </p:grpSpPr>
      <p:sp>
        <p:nvSpPr>
          <p:cNvPr id="221" name="Google Shape;221;p39"/>
          <p:cNvSpPr txBox="1"/>
          <p:nvPr>
            <p:ph type="title"/>
          </p:nvPr>
        </p:nvSpPr>
        <p:spPr>
          <a:xfrm>
            <a:off x="720000" y="540000"/>
            <a:ext cx="3228900" cy="841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9"/>
          <p:cNvSpPr txBox="1"/>
          <p:nvPr>
            <p:ph idx="1" type="subTitle"/>
          </p:nvPr>
        </p:nvSpPr>
        <p:spPr>
          <a:xfrm>
            <a:off x="834300" y="1930372"/>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23" name="Google Shape;223;p39"/>
          <p:cNvSpPr txBox="1"/>
          <p:nvPr>
            <p:ph idx="2" type="subTitle"/>
          </p:nvPr>
        </p:nvSpPr>
        <p:spPr>
          <a:xfrm>
            <a:off x="834300" y="3447938"/>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24" name="Google Shape;224;p39"/>
          <p:cNvSpPr txBox="1"/>
          <p:nvPr>
            <p:ph idx="3" type="subTitle"/>
          </p:nvPr>
        </p:nvSpPr>
        <p:spPr>
          <a:xfrm>
            <a:off x="867450" y="2257906"/>
            <a:ext cx="22518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5" name="Google Shape;225;p39"/>
          <p:cNvSpPr txBox="1"/>
          <p:nvPr>
            <p:ph idx="4" type="subTitle"/>
          </p:nvPr>
        </p:nvSpPr>
        <p:spPr>
          <a:xfrm>
            <a:off x="867450" y="3777863"/>
            <a:ext cx="22518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6" name="Google Shape;226;p39"/>
          <p:cNvSpPr txBox="1"/>
          <p:nvPr>
            <p:ph idx="5" type="subTitle"/>
          </p:nvPr>
        </p:nvSpPr>
        <p:spPr>
          <a:xfrm>
            <a:off x="3422474" y="1930372"/>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27" name="Google Shape;227;p39"/>
          <p:cNvSpPr txBox="1"/>
          <p:nvPr>
            <p:ph idx="6" type="subTitle"/>
          </p:nvPr>
        </p:nvSpPr>
        <p:spPr>
          <a:xfrm>
            <a:off x="3422474" y="3447938"/>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nSpc>
                <a:spcPct val="100000"/>
              </a:lnSpc>
              <a:spcBef>
                <a:spcPts val="1600"/>
              </a:spcBef>
              <a:spcAft>
                <a:spcPts val="0"/>
              </a:spcAft>
              <a:buSzPts val="2000"/>
              <a:buFont typeface="Oswald"/>
              <a:buNone/>
              <a:defRPr b="1" sz="2000">
                <a:latin typeface="Oswald"/>
                <a:ea typeface="Oswald"/>
                <a:cs typeface="Oswald"/>
                <a:sym typeface="Oswald"/>
              </a:defRPr>
            </a:lvl2pPr>
            <a:lvl3pPr lvl="2" rtl="0">
              <a:lnSpc>
                <a:spcPct val="100000"/>
              </a:lnSpc>
              <a:spcBef>
                <a:spcPts val="1600"/>
              </a:spcBef>
              <a:spcAft>
                <a:spcPts val="0"/>
              </a:spcAft>
              <a:buSzPts val="2000"/>
              <a:buFont typeface="Oswald"/>
              <a:buNone/>
              <a:defRPr b="1" sz="2000">
                <a:latin typeface="Oswald"/>
                <a:ea typeface="Oswald"/>
                <a:cs typeface="Oswald"/>
                <a:sym typeface="Oswald"/>
              </a:defRPr>
            </a:lvl3pPr>
            <a:lvl4pPr lvl="3" rtl="0">
              <a:lnSpc>
                <a:spcPct val="100000"/>
              </a:lnSpc>
              <a:spcBef>
                <a:spcPts val="1600"/>
              </a:spcBef>
              <a:spcAft>
                <a:spcPts val="0"/>
              </a:spcAft>
              <a:buSzPts val="2000"/>
              <a:buFont typeface="Oswald"/>
              <a:buNone/>
              <a:defRPr b="1" sz="2000">
                <a:latin typeface="Oswald"/>
                <a:ea typeface="Oswald"/>
                <a:cs typeface="Oswald"/>
                <a:sym typeface="Oswald"/>
              </a:defRPr>
            </a:lvl4pPr>
            <a:lvl5pPr lvl="4" rtl="0">
              <a:lnSpc>
                <a:spcPct val="100000"/>
              </a:lnSpc>
              <a:spcBef>
                <a:spcPts val="1600"/>
              </a:spcBef>
              <a:spcAft>
                <a:spcPts val="0"/>
              </a:spcAft>
              <a:buSzPts val="2000"/>
              <a:buFont typeface="Oswald"/>
              <a:buNone/>
              <a:defRPr b="1" sz="2000">
                <a:latin typeface="Oswald"/>
                <a:ea typeface="Oswald"/>
                <a:cs typeface="Oswald"/>
                <a:sym typeface="Oswald"/>
              </a:defRPr>
            </a:lvl5pPr>
            <a:lvl6pPr lvl="5" rtl="0">
              <a:lnSpc>
                <a:spcPct val="100000"/>
              </a:lnSpc>
              <a:spcBef>
                <a:spcPts val="1600"/>
              </a:spcBef>
              <a:spcAft>
                <a:spcPts val="0"/>
              </a:spcAft>
              <a:buSzPts val="2000"/>
              <a:buFont typeface="Oswald"/>
              <a:buNone/>
              <a:defRPr b="1" sz="2000">
                <a:latin typeface="Oswald"/>
                <a:ea typeface="Oswald"/>
                <a:cs typeface="Oswald"/>
                <a:sym typeface="Oswald"/>
              </a:defRPr>
            </a:lvl6pPr>
            <a:lvl7pPr lvl="6" rtl="0">
              <a:lnSpc>
                <a:spcPct val="100000"/>
              </a:lnSpc>
              <a:spcBef>
                <a:spcPts val="1600"/>
              </a:spcBef>
              <a:spcAft>
                <a:spcPts val="0"/>
              </a:spcAft>
              <a:buSzPts val="2000"/>
              <a:buFont typeface="Oswald"/>
              <a:buNone/>
              <a:defRPr b="1" sz="2000">
                <a:latin typeface="Oswald"/>
                <a:ea typeface="Oswald"/>
                <a:cs typeface="Oswald"/>
                <a:sym typeface="Oswald"/>
              </a:defRPr>
            </a:lvl7pPr>
            <a:lvl8pPr lvl="7" rtl="0">
              <a:lnSpc>
                <a:spcPct val="100000"/>
              </a:lnSpc>
              <a:spcBef>
                <a:spcPts val="1600"/>
              </a:spcBef>
              <a:spcAft>
                <a:spcPts val="0"/>
              </a:spcAft>
              <a:buSzPts val="2000"/>
              <a:buFont typeface="Oswald"/>
              <a:buNone/>
              <a:defRPr b="1" sz="2000">
                <a:latin typeface="Oswald"/>
                <a:ea typeface="Oswald"/>
                <a:cs typeface="Oswald"/>
                <a:sym typeface="Oswald"/>
              </a:defRPr>
            </a:lvl8pPr>
            <a:lvl9pPr lvl="8" rtl="0">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28" name="Google Shape;228;p39"/>
          <p:cNvSpPr txBox="1"/>
          <p:nvPr>
            <p:ph idx="7" type="subTitle"/>
          </p:nvPr>
        </p:nvSpPr>
        <p:spPr>
          <a:xfrm>
            <a:off x="3455624" y="2257906"/>
            <a:ext cx="22518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9" name="Google Shape;229;p39"/>
          <p:cNvSpPr txBox="1"/>
          <p:nvPr>
            <p:ph idx="8" type="subTitle"/>
          </p:nvPr>
        </p:nvSpPr>
        <p:spPr>
          <a:xfrm>
            <a:off x="3455624" y="3777863"/>
            <a:ext cx="22518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30" name="Google Shape;230;p39"/>
          <p:cNvSpPr/>
          <p:nvPr/>
        </p:nvSpPr>
        <p:spPr>
          <a:xfrm>
            <a:off x="540000" y="540000"/>
            <a:ext cx="86043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231" name="Shape 231"/>
        <p:cNvGrpSpPr/>
        <p:nvPr/>
      </p:nvGrpSpPr>
      <p:grpSpPr>
        <a:xfrm>
          <a:off x="0" y="0"/>
          <a:ext cx="0" cy="0"/>
          <a:chOff x="0" y="0"/>
          <a:chExt cx="0" cy="0"/>
        </a:xfrm>
      </p:grpSpPr>
      <p:sp>
        <p:nvSpPr>
          <p:cNvPr id="232" name="Google Shape;232;p40"/>
          <p:cNvSpPr/>
          <p:nvPr/>
        </p:nvSpPr>
        <p:spPr>
          <a:xfrm>
            <a:off x="0" y="540000"/>
            <a:ext cx="86043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4">
    <p:spTree>
      <p:nvGrpSpPr>
        <p:cNvPr id="234" name="Shape 234"/>
        <p:cNvGrpSpPr/>
        <p:nvPr/>
      </p:nvGrpSpPr>
      <p:grpSpPr>
        <a:xfrm>
          <a:off x="0" y="0"/>
          <a:ext cx="0" cy="0"/>
          <a:chOff x="0" y="0"/>
          <a:chExt cx="0" cy="0"/>
        </a:xfrm>
      </p:grpSpPr>
      <p:sp>
        <p:nvSpPr>
          <p:cNvPr id="235" name="Google Shape;235;p41"/>
          <p:cNvSpPr/>
          <p:nvPr/>
        </p:nvSpPr>
        <p:spPr>
          <a:xfrm>
            <a:off x="723900" y="1466850"/>
            <a:ext cx="2568000" cy="179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3287936" y="1466850"/>
            <a:ext cx="2568000" cy="179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5855975" y="1466850"/>
            <a:ext cx="2568000" cy="1790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41"/>
          <p:cNvSpPr txBox="1"/>
          <p:nvPr>
            <p:ph idx="1" type="subTitle"/>
          </p:nvPr>
        </p:nvSpPr>
        <p:spPr>
          <a:xfrm>
            <a:off x="3414888" y="171626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40" name="Google Shape;240;p41"/>
          <p:cNvSpPr txBox="1"/>
          <p:nvPr>
            <p:ph idx="2" type="subTitle"/>
          </p:nvPr>
        </p:nvSpPr>
        <p:spPr>
          <a:xfrm>
            <a:off x="5980925" y="171626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41" name="Google Shape;241;p41"/>
          <p:cNvSpPr txBox="1"/>
          <p:nvPr>
            <p:ph idx="3" type="subTitle"/>
          </p:nvPr>
        </p:nvSpPr>
        <p:spPr>
          <a:xfrm>
            <a:off x="3414888" y="2050950"/>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41"/>
          <p:cNvSpPr txBox="1"/>
          <p:nvPr>
            <p:ph idx="4" type="subTitle"/>
          </p:nvPr>
        </p:nvSpPr>
        <p:spPr>
          <a:xfrm>
            <a:off x="5980925" y="2050950"/>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41"/>
          <p:cNvSpPr txBox="1"/>
          <p:nvPr>
            <p:ph idx="5" type="subTitle"/>
          </p:nvPr>
        </p:nvSpPr>
        <p:spPr>
          <a:xfrm>
            <a:off x="844813" y="1716269"/>
            <a:ext cx="2318100" cy="42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latin typeface="Oswald"/>
                <a:ea typeface="Oswald"/>
                <a:cs typeface="Oswald"/>
                <a:sym typeface="Oswald"/>
              </a:defRPr>
            </a:lvl1pPr>
            <a:lvl2pPr lvl="1" rtl="0" algn="ctr">
              <a:lnSpc>
                <a:spcPct val="100000"/>
              </a:lnSpc>
              <a:spcBef>
                <a:spcPts val="1600"/>
              </a:spcBef>
              <a:spcAft>
                <a:spcPts val="0"/>
              </a:spcAft>
              <a:buSzPts val="2000"/>
              <a:buFont typeface="Oswald"/>
              <a:buNone/>
              <a:defRPr b="1" sz="2000">
                <a:latin typeface="Oswald"/>
                <a:ea typeface="Oswald"/>
                <a:cs typeface="Oswald"/>
                <a:sym typeface="Oswald"/>
              </a:defRPr>
            </a:lvl2pPr>
            <a:lvl3pPr lvl="2" rtl="0" algn="ctr">
              <a:lnSpc>
                <a:spcPct val="100000"/>
              </a:lnSpc>
              <a:spcBef>
                <a:spcPts val="1600"/>
              </a:spcBef>
              <a:spcAft>
                <a:spcPts val="0"/>
              </a:spcAft>
              <a:buSzPts val="2000"/>
              <a:buFont typeface="Oswald"/>
              <a:buNone/>
              <a:defRPr b="1" sz="2000">
                <a:latin typeface="Oswald"/>
                <a:ea typeface="Oswald"/>
                <a:cs typeface="Oswald"/>
                <a:sym typeface="Oswald"/>
              </a:defRPr>
            </a:lvl3pPr>
            <a:lvl4pPr lvl="3" rtl="0" algn="ctr">
              <a:lnSpc>
                <a:spcPct val="100000"/>
              </a:lnSpc>
              <a:spcBef>
                <a:spcPts val="1600"/>
              </a:spcBef>
              <a:spcAft>
                <a:spcPts val="0"/>
              </a:spcAft>
              <a:buSzPts val="2000"/>
              <a:buFont typeface="Oswald"/>
              <a:buNone/>
              <a:defRPr b="1" sz="2000">
                <a:latin typeface="Oswald"/>
                <a:ea typeface="Oswald"/>
                <a:cs typeface="Oswald"/>
                <a:sym typeface="Oswald"/>
              </a:defRPr>
            </a:lvl4pPr>
            <a:lvl5pPr lvl="4" rtl="0" algn="ctr">
              <a:lnSpc>
                <a:spcPct val="100000"/>
              </a:lnSpc>
              <a:spcBef>
                <a:spcPts val="1600"/>
              </a:spcBef>
              <a:spcAft>
                <a:spcPts val="0"/>
              </a:spcAft>
              <a:buSzPts val="2000"/>
              <a:buFont typeface="Oswald"/>
              <a:buNone/>
              <a:defRPr b="1" sz="2000">
                <a:latin typeface="Oswald"/>
                <a:ea typeface="Oswald"/>
                <a:cs typeface="Oswald"/>
                <a:sym typeface="Oswald"/>
              </a:defRPr>
            </a:lvl5pPr>
            <a:lvl6pPr lvl="5" rtl="0" algn="ctr">
              <a:lnSpc>
                <a:spcPct val="100000"/>
              </a:lnSpc>
              <a:spcBef>
                <a:spcPts val="1600"/>
              </a:spcBef>
              <a:spcAft>
                <a:spcPts val="0"/>
              </a:spcAft>
              <a:buSzPts val="2000"/>
              <a:buFont typeface="Oswald"/>
              <a:buNone/>
              <a:defRPr b="1" sz="2000">
                <a:latin typeface="Oswald"/>
                <a:ea typeface="Oswald"/>
                <a:cs typeface="Oswald"/>
                <a:sym typeface="Oswald"/>
              </a:defRPr>
            </a:lvl6pPr>
            <a:lvl7pPr lvl="6" rtl="0" algn="ctr">
              <a:lnSpc>
                <a:spcPct val="100000"/>
              </a:lnSpc>
              <a:spcBef>
                <a:spcPts val="1600"/>
              </a:spcBef>
              <a:spcAft>
                <a:spcPts val="0"/>
              </a:spcAft>
              <a:buSzPts val="2000"/>
              <a:buFont typeface="Oswald"/>
              <a:buNone/>
              <a:defRPr b="1" sz="2000">
                <a:latin typeface="Oswald"/>
                <a:ea typeface="Oswald"/>
                <a:cs typeface="Oswald"/>
                <a:sym typeface="Oswald"/>
              </a:defRPr>
            </a:lvl7pPr>
            <a:lvl8pPr lvl="7" rtl="0" algn="ctr">
              <a:lnSpc>
                <a:spcPct val="100000"/>
              </a:lnSpc>
              <a:spcBef>
                <a:spcPts val="1600"/>
              </a:spcBef>
              <a:spcAft>
                <a:spcPts val="0"/>
              </a:spcAft>
              <a:buSzPts val="2000"/>
              <a:buFont typeface="Oswald"/>
              <a:buNone/>
              <a:defRPr b="1" sz="2000">
                <a:latin typeface="Oswald"/>
                <a:ea typeface="Oswald"/>
                <a:cs typeface="Oswald"/>
                <a:sym typeface="Oswald"/>
              </a:defRPr>
            </a:lvl8pPr>
            <a:lvl9pPr lvl="8" rtl="0" algn="ctr">
              <a:lnSpc>
                <a:spcPct val="100000"/>
              </a:lnSpc>
              <a:spcBef>
                <a:spcPts val="1600"/>
              </a:spcBef>
              <a:spcAft>
                <a:spcPts val="1600"/>
              </a:spcAft>
              <a:buSzPts val="2000"/>
              <a:buFont typeface="Oswald"/>
              <a:buNone/>
              <a:defRPr b="1" sz="2000">
                <a:latin typeface="Oswald"/>
                <a:ea typeface="Oswald"/>
                <a:cs typeface="Oswald"/>
                <a:sym typeface="Oswald"/>
              </a:defRPr>
            </a:lvl9pPr>
          </a:lstStyle>
          <a:p/>
        </p:txBody>
      </p:sp>
      <p:sp>
        <p:nvSpPr>
          <p:cNvPr id="244" name="Google Shape;244;p41"/>
          <p:cNvSpPr txBox="1"/>
          <p:nvPr>
            <p:ph idx="6" type="subTitle"/>
          </p:nvPr>
        </p:nvSpPr>
        <p:spPr>
          <a:xfrm>
            <a:off x="844813" y="2050950"/>
            <a:ext cx="2318100" cy="6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245" name="Shape 245"/>
        <p:cNvGrpSpPr/>
        <p:nvPr/>
      </p:nvGrpSpPr>
      <p:grpSpPr>
        <a:xfrm>
          <a:off x="0" y="0"/>
          <a:ext cx="0" cy="0"/>
          <a:chOff x="0" y="0"/>
          <a:chExt cx="0" cy="0"/>
        </a:xfrm>
      </p:grpSpPr>
      <p:sp>
        <p:nvSpPr>
          <p:cNvPr id="246" name="Google Shape;246;p42"/>
          <p:cNvSpPr/>
          <p:nvPr/>
        </p:nvSpPr>
        <p:spPr>
          <a:xfrm>
            <a:off x="540000" y="1295400"/>
            <a:ext cx="8064000" cy="330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2"/>
          <p:cNvSpPr/>
          <p:nvPr/>
        </p:nvSpPr>
        <p:spPr>
          <a:xfrm flipH="1">
            <a:off x="8604000"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2"/>
          <p:cNvSpPr txBox="1"/>
          <p:nvPr>
            <p:ph type="title"/>
          </p:nvPr>
        </p:nvSpPr>
        <p:spPr>
          <a:xfrm>
            <a:off x="720000" y="540000"/>
            <a:ext cx="6157200" cy="6021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3500">
                <a:solidFill>
                  <a:srgbClr val="51413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49" name="Shape 249"/>
        <p:cNvGrpSpPr/>
        <p:nvPr/>
      </p:nvGrpSpPr>
      <p:grpSpPr>
        <a:xfrm>
          <a:off x="0" y="0"/>
          <a:ext cx="0" cy="0"/>
          <a:chOff x="0" y="0"/>
          <a:chExt cx="0" cy="0"/>
        </a:xfrm>
      </p:grpSpPr>
      <p:sp>
        <p:nvSpPr>
          <p:cNvPr id="250" name="Google Shape;250;p43"/>
          <p:cNvSpPr txBox="1"/>
          <p:nvPr>
            <p:ph type="ctrTitle"/>
          </p:nvPr>
        </p:nvSpPr>
        <p:spPr>
          <a:xfrm>
            <a:off x="5295225" y="905050"/>
            <a:ext cx="2913300" cy="731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200"/>
              <a:buNone/>
              <a:defRPr sz="4500">
                <a:solidFill>
                  <a:schemeClr val="dk2"/>
                </a:solidFill>
                <a:latin typeface="Oswald"/>
                <a:ea typeface="Oswald"/>
                <a:cs typeface="Oswald"/>
                <a:sym typeface="Oswa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1" name="Google Shape;251;p43"/>
          <p:cNvSpPr txBox="1"/>
          <p:nvPr>
            <p:ph idx="1" type="subTitle"/>
          </p:nvPr>
        </p:nvSpPr>
        <p:spPr>
          <a:xfrm>
            <a:off x="3895725" y="1636150"/>
            <a:ext cx="4312800" cy="116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latin typeface="Inconsolata"/>
                <a:ea typeface="Inconsolata"/>
                <a:cs typeface="Inconsolata"/>
                <a:sym typeface="Inconsolat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2" name="Google Shape;252;p43"/>
          <p:cNvSpPr txBox="1"/>
          <p:nvPr/>
        </p:nvSpPr>
        <p:spPr>
          <a:xfrm>
            <a:off x="3415725" y="3383025"/>
            <a:ext cx="4792800" cy="60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300"/>
              </a:spcBef>
              <a:spcAft>
                <a:spcPts val="0"/>
              </a:spcAft>
              <a:buNone/>
            </a:pPr>
            <a:r>
              <a:rPr b="1" lang="en" sz="1100">
                <a:solidFill>
                  <a:schemeClr val="dk2"/>
                </a:solidFill>
                <a:latin typeface="Inconsolata"/>
                <a:ea typeface="Inconsolata"/>
                <a:cs typeface="Inconsolata"/>
                <a:sym typeface="Inconsolata"/>
              </a:rPr>
              <a:t>CREDITS:</a:t>
            </a:r>
            <a:r>
              <a:rPr lang="en" sz="1100">
                <a:solidFill>
                  <a:schemeClr val="dk2"/>
                </a:solidFill>
                <a:latin typeface="Inconsolata"/>
                <a:ea typeface="Inconsolata"/>
                <a:cs typeface="Inconsolata"/>
                <a:sym typeface="Inconsolata"/>
              </a:rPr>
              <a:t> This presentation template was created by </a:t>
            </a:r>
            <a:r>
              <a:rPr b="1" lang="en" sz="1100">
                <a:solidFill>
                  <a:schemeClr val="dk2"/>
                </a:solidFill>
                <a:uFill>
                  <a:noFill/>
                </a:uFill>
                <a:latin typeface="Inconsolata"/>
                <a:ea typeface="Inconsolata"/>
                <a:cs typeface="Inconsolata"/>
                <a:sym typeface="Inconsolata"/>
                <a:hlinkClick r:id="rId2">
                  <a:extLst>
                    <a:ext uri="{A12FA001-AC4F-418D-AE19-62706E023703}">
                      <ahyp:hlinkClr val="tx"/>
                    </a:ext>
                  </a:extLst>
                </a:hlinkClick>
              </a:rPr>
              <a:t>Slidesgo</a:t>
            </a:r>
            <a:r>
              <a:rPr lang="en" sz="1100">
                <a:solidFill>
                  <a:schemeClr val="dk2"/>
                </a:solidFill>
                <a:latin typeface="Inconsolata"/>
                <a:ea typeface="Inconsolata"/>
                <a:cs typeface="Inconsolata"/>
                <a:sym typeface="Inconsolata"/>
              </a:rPr>
              <a:t>, including icons by </a:t>
            </a:r>
            <a:r>
              <a:rPr b="1" lang="en" sz="1100">
                <a:solidFill>
                  <a:schemeClr val="dk2"/>
                </a:solidFill>
                <a:uFill>
                  <a:noFill/>
                </a:uFill>
                <a:latin typeface="Inconsolata"/>
                <a:ea typeface="Inconsolata"/>
                <a:cs typeface="Inconsolata"/>
                <a:sym typeface="Inconsolata"/>
                <a:hlinkClick r:id="rId3">
                  <a:extLst>
                    <a:ext uri="{A12FA001-AC4F-418D-AE19-62706E023703}">
                      <ahyp:hlinkClr val="tx"/>
                    </a:ext>
                  </a:extLst>
                </a:hlinkClick>
              </a:rPr>
              <a:t>Flaticon</a:t>
            </a:r>
            <a:r>
              <a:rPr lang="en" sz="1100">
                <a:solidFill>
                  <a:schemeClr val="dk2"/>
                </a:solidFill>
                <a:latin typeface="Inconsolata"/>
                <a:ea typeface="Inconsolata"/>
                <a:cs typeface="Inconsolata"/>
                <a:sym typeface="Inconsolata"/>
              </a:rPr>
              <a:t>, and infographics &amp; images by</a:t>
            </a:r>
            <a:r>
              <a:rPr b="1" lang="en" sz="1100">
                <a:solidFill>
                  <a:schemeClr val="dk2"/>
                </a:solidFill>
                <a:latin typeface="Inconsolata"/>
                <a:ea typeface="Inconsolata"/>
                <a:cs typeface="Inconsolata"/>
                <a:sym typeface="Inconsolata"/>
              </a:rPr>
              <a:t> </a:t>
            </a:r>
            <a:r>
              <a:rPr b="1" lang="en" sz="1100">
                <a:solidFill>
                  <a:schemeClr val="dk2"/>
                </a:solidFill>
                <a:uFill>
                  <a:noFill/>
                </a:uFill>
                <a:latin typeface="Inconsolata"/>
                <a:ea typeface="Inconsolata"/>
                <a:cs typeface="Inconsolata"/>
                <a:sym typeface="Inconsolata"/>
                <a:hlinkClick r:id="rId4">
                  <a:extLst>
                    <a:ext uri="{A12FA001-AC4F-418D-AE19-62706E023703}">
                      <ahyp:hlinkClr val="tx"/>
                    </a:ext>
                  </a:extLst>
                </a:hlinkClick>
              </a:rPr>
              <a:t>Freepik</a:t>
            </a:r>
            <a:endParaRPr sz="1100">
              <a:solidFill>
                <a:schemeClr val="dk2"/>
              </a:solidFill>
              <a:latin typeface="Inconsolata"/>
              <a:ea typeface="Inconsolata"/>
              <a:cs typeface="Inconsolata"/>
              <a:sym typeface="Inconsolata"/>
            </a:endParaRPr>
          </a:p>
          <a:p>
            <a:pPr indent="0" lvl="0" marL="0" rtl="0" algn="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253" name="Shape 253"/>
        <p:cNvGrpSpPr/>
        <p:nvPr/>
      </p:nvGrpSpPr>
      <p:grpSpPr>
        <a:xfrm>
          <a:off x="0" y="0"/>
          <a:ext cx="0" cy="0"/>
          <a:chOff x="0" y="0"/>
          <a:chExt cx="0" cy="0"/>
        </a:xfrm>
      </p:grpSpPr>
      <p:sp>
        <p:nvSpPr>
          <p:cNvPr id="254" name="Google Shape;254;p44"/>
          <p:cNvSpPr/>
          <p:nvPr/>
        </p:nvSpPr>
        <p:spPr>
          <a:xfrm>
            <a:off x="540000" y="1295400"/>
            <a:ext cx="8064000" cy="330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4"/>
          <p:cNvSpPr/>
          <p:nvPr/>
        </p:nvSpPr>
        <p:spPr>
          <a:xfrm flipH="1">
            <a:off x="0" y="46035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p:nvPr/>
        </p:nvSpPr>
        <p:spPr>
          <a:xfrm flipH="1">
            <a:off x="8604000" y="755400"/>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257" name="Shape 257"/>
        <p:cNvGrpSpPr/>
        <p:nvPr/>
      </p:nvGrpSpPr>
      <p:grpSpPr>
        <a:xfrm>
          <a:off x="0" y="0"/>
          <a:ext cx="0" cy="0"/>
          <a:chOff x="0" y="0"/>
          <a:chExt cx="0" cy="0"/>
        </a:xfrm>
      </p:grpSpPr>
      <p:sp>
        <p:nvSpPr>
          <p:cNvPr id="258" name="Google Shape;258;p45"/>
          <p:cNvSpPr/>
          <p:nvPr/>
        </p:nvSpPr>
        <p:spPr>
          <a:xfrm>
            <a:off x="540000" y="540000"/>
            <a:ext cx="8064300" cy="406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5"/>
          <p:cNvSpPr/>
          <p:nvPr/>
        </p:nvSpPr>
        <p:spPr>
          <a:xfrm>
            <a:off x="666750" y="673050"/>
            <a:ext cx="7810500" cy="379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swald"/>
              <a:buNone/>
              <a:defRPr b="1" sz="2800">
                <a:solidFill>
                  <a:schemeClr val="dk1"/>
                </a:solidFill>
                <a:latin typeface="Oswald"/>
                <a:ea typeface="Oswald"/>
                <a:cs typeface="Oswald"/>
                <a:sym typeface="Oswal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Inconsolata"/>
              <a:buChar char="●"/>
              <a:defRPr sz="1800">
                <a:solidFill>
                  <a:schemeClr val="dk2"/>
                </a:solidFill>
                <a:latin typeface="Inconsolata"/>
                <a:ea typeface="Inconsolata"/>
                <a:cs typeface="Inconsolata"/>
                <a:sym typeface="Inconsolata"/>
              </a:defRPr>
            </a:lvl1pPr>
            <a:lvl2pPr indent="-317500" lvl="1" marL="9144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2pPr>
            <a:lvl3pPr indent="-317500" lvl="2" marL="13716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3pPr>
            <a:lvl4pPr indent="-317500" lvl="3" marL="18288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4pPr>
            <a:lvl5pPr indent="-317500" lvl="4" marL="22860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5pPr>
            <a:lvl6pPr indent="-317500" lvl="5" marL="27432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6pPr>
            <a:lvl7pPr indent="-317500" lvl="6" marL="3200400" rtl="0">
              <a:lnSpc>
                <a:spcPct val="115000"/>
              </a:lnSpc>
              <a:spcBef>
                <a:spcPts val="1600"/>
              </a:spcBef>
              <a:spcAft>
                <a:spcPts val="0"/>
              </a:spcAft>
              <a:buClr>
                <a:schemeClr val="dk2"/>
              </a:buClr>
              <a:buSzPts val="1400"/>
              <a:buFont typeface="Inconsolata"/>
              <a:buChar char="●"/>
              <a:defRPr>
                <a:solidFill>
                  <a:schemeClr val="dk2"/>
                </a:solidFill>
                <a:latin typeface="Inconsolata"/>
                <a:ea typeface="Inconsolata"/>
                <a:cs typeface="Inconsolata"/>
                <a:sym typeface="Inconsolata"/>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6"/>
          <p:cNvPicPr preferRelativeResize="0"/>
          <p:nvPr/>
        </p:nvPicPr>
        <p:blipFill rotWithShape="1">
          <a:blip r:embed="rId3">
            <a:alphaModFix/>
          </a:blip>
          <a:srcRect b="10841" l="11244" r="8549" t="4919"/>
          <a:stretch/>
        </p:blipFill>
        <p:spPr>
          <a:xfrm>
            <a:off x="1809750" y="0"/>
            <a:ext cx="7334249" cy="5143500"/>
          </a:xfrm>
          <a:prstGeom prst="rect">
            <a:avLst/>
          </a:prstGeom>
          <a:noFill/>
          <a:ln>
            <a:noFill/>
          </a:ln>
        </p:spPr>
      </p:pic>
      <p:grpSp>
        <p:nvGrpSpPr>
          <p:cNvPr id="265" name="Google Shape;265;p46"/>
          <p:cNvGrpSpPr/>
          <p:nvPr/>
        </p:nvGrpSpPr>
        <p:grpSpPr>
          <a:xfrm>
            <a:off x="139667" y="852800"/>
            <a:ext cx="3912587" cy="3495600"/>
            <a:chOff x="174175" y="852800"/>
            <a:chExt cx="3516300" cy="3495600"/>
          </a:xfrm>
        </p:grpSpPr>
        <p:sp>
          <p:nvSpPr>
            <p:cNvPr id="266" name="Google Shape;266;p46"/>
            <p:cNvSpPr/>
            <p:nvPr/>
          </p:nvSpPr>
          <p:spPr>
            <a:xfrm>
              <a:off x="174175" y="852800"/>
              <a:ext cx="3516300" cy="3495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6"/>
            <p:cNvSpPr/>
            <p:nvPr/>
          </p:nvSpPr>
          <p:spPr>
            <a:xfrm>
              <a:off x="284275" y="962075"/>
              <a:ext cx="3296100" cy="329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46"/>
          <p:cNvSpPr txBox="1"/>
          <p:nvPr>
            <p:ph idx="1" type="subTitle"/>
          </p:nvPr>
        </p:nvSpPr>
        <p:spPr>
          <a:xfrm>
            <a:off x="639325" y="1972325"/>
            <a:ext cx="2913300" cy="18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03030"/>
                </a:solidFill>
                <a:latin typeface="Barlow Medium"/>
                <a:ea typeface="Barlow Medium"/>
                <a:cs typeface="Barlow Medium"/>
                <a:sym typeface="Barlow Medium"/>
              </a:rPr>
              <a:t>LIU SHAOMIN</a:t>
            </a:r>
            <a:endParaRPr>
              <a:solidFill>
                <a:srgbClr val="303030"/>
              </a:solidFill>
              <a:latin typeface="Barlow Medium"/>
              <a:ea typeface="Barlow Medium"/>
              <a:cs typeface="Barlow Medium"/>
              <a:sym typeface="Barlow Medium"/>
            </a:endParaRPr>
          </a:p>
          <a:p>
            <a:pPr indent="0" lvl="0" marL="0" rtl="0" algn="ctr">
              <a:spcBef>
                <a:spcPts val="0"/>
              </a:spcBef>
              <a:spcAft>
                <a:spcPts val="0"/>
              </a:spcAft>
              <a:buNone/>
            </a:pPr>
            <a:r>
              <a:rPr lang="en">
                <a:solidFill>
                  <a:srgbClr val="303030"/>
                </a:solidFill>
                <a:latin typeface="Barlow Medium"/>
                <a:ea typeface="Barlow Medium"/>
                <a:cs typeface="Barlow Medium"/>
                <a:sym typeface="Barlow Medium"/>
              </a:rPr>
              <a:t>LU ZHIHAO</a:t>
            </a:r>
            <a:endParaRPr>
              <a:solidFill>
                <a:srgbClr val="303030"/>
              </a:solidFill>
              <a:latin typeface="Barlow Medium"/>
              <a:ea typeface="Barlow Medium"/>
              <a:cs typeface="Barlow Medium"/>
              <a:sym typeface="Barlow Medium"/>
            </a:endParaRPr>
          </a:p>
          <a:p>
            <a:pPr indent="0" lvl="0" marL="0" rtl="0" algn="ctr">
              <a:spcBef>
                <a:spcPts val="0"/>
              </a:spcBef>
              <a:spcAft>
                <a:spcPts val="0"/>
              </a:spcAft>
              <a:buNone/>
            </a:pPr>
            <a:r>
              <a:rPr lang="en">
                <a:solidFill>
                  <a:srgbClr val="303030"/>
                </a:solidFill>
                <a:latin typeface="Barlow Medium"/>
                <a:ea typeface="Barlow Medium"/>
                <a:cs typeface="Barlow Medium"/>
                <a:sym typeface="Barlow Medium"/>
              </a:rPr>
              <a:t>MEKALA HOSUR</a:t>
            </a:r>
            <a:endParaRPr>
              <a:solidFill>
                <a:srgbClr val="303030"/>
              </a:solidFill>
              <a:latin typeface="Barlow Medium"/>
              <a:ea typeface="Barlow Medium"/>
              <a:cs typeface="Barlow Medium"/>
              <a:sym typeface="Barlow Medium"/>
            </a:endParaRPr>
          </a:p>
          <a:p>
            <a:pPr indent="0" lvl="0" marL="0" rtl="0" algn="ctr">
              <a:spcBef>
                <a:spcPts val="0"/>
              </a:spcBef>
              <a:spcAft>
                <a:spcPts val="0"/>
              </a:spcAft>
              <a:buNone/>
            </a:pPr>
            <a:r>
              <a:rPr lang="en">
                <a:solidFill>
                  <a:srgbClr val="303030"/>
                </a:solidFill>
                <a:latin typeface="Barlow Medium"/>
                <a:ea typeface="Barlow Medium"/>
                <a:cs typeface="Barlow Medium"/>
                <a:sym typeface="Barlow Medium"/>
              </a:rPr>
              <a:t>MICHAEL NG</a:t>
            </a:r>
            <a:endParaRPr>
              <a:solidFill>
                <a:srgbClr val="303030"/>
              </a:solidFill>
              <a:latin typeface="Barlow Medium"/>
              <a:ea typeface="Barlow Medium"/>
              <a:cs typeface="Barlow Medium"/>
              <a:sym typeface="Barlow Medium"/>
            </a:endParaRPr>
          </a:p>
          <a:p>
            <a:pPr indent="0" lvl="0" marL="0" rtl="0" algn="ctr">
              <a:spcBef>
                <a:spcPts val="0"/>
              </a:spcBef>
              <a:spcAft>
                <a:spcPts val="0"/>
              </a:spcAft>
              <a:buNone/>
            </a:pPr>
            <a:r>
              <a:rPr lang="en">
                <a:solidFill>
                  <a:srgbClr val="303030"/>
                </a:solidFill>
                <a:latin typeface="Barlow Medium"/>
                <a:ea typeface="Barlow Medium"/>
                <a:cs typeface="Barlow Medium"/>
                <a:sym typeface="Barlow Medium"/>
              </a:rPr>
              <a:t>MING YIFAN</a:t>
            </a:r>
            <a:endParaRPr/>
          </a:p>
          <a:p>
            <a:pPr indent="0" lvl="0" marL="0" rtl="0" algn="l">
              <a:spcBef>
                <a:spcPts val="0"/>
              </a:spcBef>
              <a:spcAft>
                <a:spcPts val="0"/>
              </a:spcAft>
              <a:buNone/>
            </a:pPr>
            <a:r>
              <a:t/>
            </a:r>
            <a:endParaRPr/>
          </a:p>
        </p:txBody>
      </p:sp>
      <p:sp>
        <p:nvSpPr>
          <p:cNvPr id="269" name="Google Shape;269;p46"/>
          <p:cNvSpPr txBox="1"/>
          <p:nvPr>
            <p:ph type="ctrTitle"/>
          </p:nvPr>
        </p:nvSpPr>
        <p:spPr>
          <a:xfrm>
            <a:off x="321763" y="1112225"/>
            <a:ext cx="3548400" cy="8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100">
                <a:solidFill>
                  <a:schemeClr val="dk2"/>
                </a:solidFill>
              </a:rPr>
              <a:t>Counting Calories</a:t>
            </a:r>
            <a:endParaRPr b="0" sz="41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grpSp>
        <p:nvGrpSpPr>
          <p:cNvPr id="401" name="Google Shape;401;p55"/>
          <p:cNvGrpSpPr/>
          <p:nvPr/>
        </p:nvGrpSpPr>
        <p:grpSpPr>
          <a:xfrm>
            <a:off x="539850" y="1250700"/>
            <a:ext cx="8064300" cy="2642100"/>
            <a:chOff x="539850" y="1250700"/>
            <a:chExt cx="8064300" cy="2642100"/>
          </a:xfrm>
        </p:grpSpPr>
        <p:sp>
          <p:nvSpPr>
            <p:cNvPr id="402" name="Google Shape;402;p55"/>
            <p:cNvSpPr/>
            <p:nvPr/>
          </p:nvSpPr>
          <p:spPr>
            <a:xfrm>
              <a:off x="539850" y="1250700"/>
              <a:ext cx="8064300" cy="2642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5"/>
            <p:cNvSpPr/>
            <p:nvPr/>
          </p:nvSpPr>
          <p:spPr>
            <a:xfrm>
              <a:off x="666750" y="1390326"/>
              <a:ext cx="7810500" cy="238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55"/>
          <p:cNvSpPr txBox="1"/>
          <p:nvPr>
            <p:ph type="title"/>
          </p:nvPr>
        </p:nvSpPr>
        <p:spPr>
          <a:xfrm>
            <a:off x="1571550" y="1733313"/>
            <a:ext cx="6000900" cy="126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$108,142.79</a:t>
            </a:r>
            <a:endParaRPr/>
          </a:p>
        </p:txBody>
      </p:sp>
      <p:sp>
        <p:nvSpPr>
          <p:cNvPr id="405" name="Google Shape;405;p55"/>
          <p:cNvSpPr txBox="1"/>
          <p:nvPr>
            <p:ph idx="1" type="body"/>
          </p:nvPr>
        </p:nvSpPr>
        <p:spPr>
          <a:xfrm>
            <a:off x="1442700" y="2958850"/>
            <a:ext cx="6258600" cy="47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Potential increase in </a:t>
            </a:r>
            <a:r>
              <a:rPr lang="en"/>
              <a:t>quarterly </a:t>
            </a:r>
            <a:r>
              <a:rPr lang="en"/>
              <a:t>revenue from engine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720000" y="1057362"/>
            <a:ext cx="3294900" cy="5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PLACEMENT</a:t>
            </a:r>
            <a:endParaRPr/>
          </a:p>
        </p:txBody>
      </p:sp>
      <p:sp>
        <p:nvSpPr>
          <p:cNvPr id="411" name="Google Shape;411;p56"/>
          <p:cNvSpPr txBox="1"/>
          <p:nvPr>
            <p:ph idx="1" type="body"/>
          </p:nvPr>
        </p:nvSpPr>
        <p:spPr>
          <a:xfrm>
            <a:off x="720000" y="2353325"/>
            <a:ext cx="3090000" cy="110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Discover products that are more associated to each other for policy making</a:t>
            </a:r>
            <a:endParaRPr/>
          </a:p>
        </p:txBody>
      </p:sp>
      <p:pic>
        <p:nvPicPr>
          <p:cNvPr id="412" name="Google Shape;412;p56"/>
          <p:cNvPicPr preferRelativeResize="0"/>
          <p:nvPr/>
        </p:nvPicPr>
        <p:blipFill>
          <a:blip r:embed="rId3">
            <a:alphaModFix/>
          </a:blip>
          <a:stretch>
            <a:fillRect/>
          </a:stretch>
        </p:blipFill>
        <p:spPr>
          <a:xfrm>
            <a:off x="7224000" y="8"/>
            <a:ext cx="1928801" cy="2571741"/>
          </a:xfrm>
          <a:prstGeom prst="rect">
            <a:avLst/>
          </a:prstGeom>
          <a:noFill/>
          <a:ln>
            <a:noFill/>
          </a:ln>
        </p:spPr>
      </p:pic>
      <p:pic>
        <p:nvPicPr>
          <p:cNvPr id="413" name="Google Shape;413;p56"/>
          <p:cNvPicPr preferRelativeResize="0"/>
          <p:nvPr/>
        </p:nvPicPr>
        <p:blipFill>
          <a:blip r:embed="rId4">
            <a:alphaModFix/>
          </a:blip>
          <a:stretch>
            <a:fillRect/>
          </a:stretch>
        </p:blipFill>
        <p:spPr>
          <a:xfrm>
            <a:off x="7204300" y="2533750"/>
            <a:ext cx="1957301" cy="2609750"/>
          </a:xfrm>
          <a:prstGeom prst="rect">
            <a:avLst/>
          </a:prstGeom>
          <a:noFill/>
          <a:ln>
            <a:noFill/>
          </a:ln>
        </p:spPr>
      </p:pic>
      <p:pic>
        <p:nvPicPr>
          <p:cNvPr id="414" name="Google Shape;414;p56"/>
          <p:cNvPicPr preferRelativeResize="0"/>
          <p:nvPr/>
        </p:nvPicPr>
        <p:blipFill>
          <a:blip r:embed="rId5">
            <a:alphaModFix/>
          </a:blip>
          <a:stretch>
            <a:fillRect/>
          </a:stretch>
        </p:blipFill>
        <p:spPr>
          <a:xfrm>
            <a:off x="5304000" y="0"/>
            <a:ext cx="1928801" cy="2571734"/>
          </a:xfrm>
          <a:prstGeom prst="rect">
            <a:avLst/>
          </a:prstGeom>
          <a:noFill/>
          <a:ln>
            <a:noFill/>
          </a:ln>
        </p:spPr>
      </p:pic>
      <p:pic>
        <p:nvPicPr>
          <p:cNvPr id="415" name="Google Shape;415;p56"/>
          <p:cNvPicPr preferRelativeResize="0"/>
          <p:nvPr/>
        </p:nvPicPr>
        <p:blipFill>
          <a:blip r:embed="rId6">
            <a:alphaModFix/>
          </a:blip>
          <a:stretch>
            <a:fillRect/>
          </a:stretch>
        </p:blipFill>
        <p:spPr>
          <a:xfrm>
            <a:off x="5304000" y="2533775"/>
            <a:ext cx="1957301" cy="260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7"/>
          <p:cNvPicPr preferRelativeResize="0"/>
          <p:nvPr/>
        </p:nvPicPr>
        <p:blipFill>
          <a:blip r:embed="rId3">
            <a:alphaModFix/>
          </a:blip>
          <a:stretch>
            <a:fillRect/>
          </a:stretch>
        </p:blipFill>
        <p:spPr>
          <a:xfrm>
            <a:off x="2071600" y="725625"/>
            <a:ext cx="5000801" cy="3692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8"/>
          <p:cNvPicPr preferRelativeResize="0"/>
          <p:nvPr/>
        </p:nvPicPr>
        <p:blipFill>
          <a:blip r:embed="rId3">
            <a:alphaModFix/>
          </a:blip>
          <a:stretch>
            <a:fillRect/>
          </a:stretch>
        </p:blipFill>
        <p:spPr>
          <a:xfrm>
            <a:off x="740688" y="1739200"/>
            <a:ext cx="7652274" cy="2297250"/>
          </a:xfrm>
          <a:prstGeom prst="rect">
            <a:avLst/>
          </a:prstGeom>
          <a:noFill/>
          <a:ln>
            <a:noFill/>
          </a:ln>
        </p:spPr>
      </p:pic>
      <p:sp>
        <p:nvSpPr>
          <p:cNvPr id="426" name="Google Shape;426;p58"/>
          <p:cNvSpPr txBox="1"/>
          <p:nvPr>
            <p:ph type="title"/>
          </p:nvPr>
        </p:nvSpPr>
        <p:spPr>
          <a:xfrm>
            <a:off x="720000" y="1057350"/>
            <a:ext cx="4885500" cy="59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CLUSTERS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59"/>
          <p:cNvGrpSpPr/>
          <p:nvPr/>
        </p:nvGrpSpPr>
        <p:grpSpPr>
          <a:xfrm>
            <a:off x="1789332" y="2994440"/>
            <a:ext cx="408035" cy="409075"/>
            <a:chOff x="-16419350" y="3308400"/>
            <a:chExt cx="304050" cy="304825"/>
          </a:xfrm>
        </p:grpSpPr>
        <p:sp>
          <p:nvSpPr>
            <p:cNvPr id="432" name="Google Shape;432;p5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59"/>
          <p:cNvGrpSpPr/>
          <p:nvPr/>
        </p:nvGrpSpPr>
        <p:grpSpPr>
          <a:xfrm>
            <a:off x="4300769" y="2995758"/>
            <a:ext cx="409109" cy="406458"/>
            <a:chOff x="-15296200" y="3326900"/>
            <a:chExt cx="304850" cy="302875"/>
          </a:xfrm>
        </p:grpSpPr>
        <p:sp>
          <p:nvSpPr>
            <p:cNvPr id="440" name="Google Shape;440;p5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59"/>
          <p:cNvGrpSpPr/>
          <p:nvPr/>
        </p:nvGrpSpPr>
        <p:grpSpPr>
          <a:xfrm>
            <a:off x="1772423" y="1508369"/>
            <a:ext cx="441854" cy="376599"/>
            <a:chOff x="-19835275" y="3330250"/>
            <a:chExt cx="329250" cy="280625"/>
          </a:xfrm>
        </p:grpSpPr>
        <p:sp>
          <p:nvSpPr>
            <p:cNvPr id="446" name="Google Shape;446;p5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59"/>
          <p:cNvSpPr/>
          <p:nvPr/>
        </p:nvSpPr>
        <p:spPr>
          <a:xfrm>
            <a:off x="4377523" y="1477983"/>
            <a:ext cx="408002" cy="406962"/>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59"/>
          <p:cNvGrpSpPr/>
          <p:nvPr/>
        </p:nvGrpSpPr>
        <p:grpSpPr>
          <a:xfrm>
            <a:off x="205600" y="1389814"/>
            <a:ext cx="8808560" cy="2269623"/>
            <a:chOff x="1138592" y="2687350"/>
            <a:chExt cx="6314832" cy="1627086"/>
          </a:xfrm>
        </p:grpSpPr>
        <p:pic>
          <p:nvPicPr>
            <p:cNvPr id="451" name="Google Shape;451;p59"/>
            <p:cNvPicPr preferRelativeResize="0"/>
            <p:nvPr/>
          </p:nvPicPr>
          <p:blipFill rotWithShape="1">
            <a:blip r:embed="rId3">
              <a:alphaModFix/>
            </a:blip>
            <a:srcRect b="58069" l="0" r="0" t="0"/>
            <a:stretch/>
          </p:blipFill>
          <p:spPr>
            <a:xfrm>
              <a:off x="1138600" y="2687350"/>
              <a:ext cx="2956800" cy="808574"/>
            </a:xfrm>
            <a:prstGeom prst="rect">
              <a:avLst/>
            </a:prstGeom>
            <a:noFill/>
            <a:ln>
              <a:noFill/>
            </a:ln>
          </p:spPr>
        </p:pic>
        <p:pic>
          <p:nvPicPr>
            <p:cNvPr id="452" name="Google Shape;452;p59"/>
            <p:cNvPicPr preferRelativeResize="0"/>
            <p:nvPr/>
          </p:nvPicPr>
          <p:blipFill rotWithShape="1">
            <a:blip r:embed="rId4">
              <a:alphaModFix/>
            </a:blip>
            <a:srcRect b="49232" l="0" r="1332" t="8835"/>
            <a:stretch/>
          </p:blipFill>
          <p:spPr>
            <a:xfrm>
              <a:off x="1138592" y="3473623"/>
              <a:ext cx="2956808" cy="840813"/>
            </a:xfrm>
            <a:prstGeom prst="rect">
              <a:avLst/>
            </a:prstGeom>
            <a:noFill/>
            <a:ln>
              <a:noFill/>
            </a:ln>
          </p:spPr>
        </p:pic>
        <p:pic>
          <p:nvPicPr>
            <p:cNvPr id="453" name="Google Shape;453;p59"/>
            <p:cNvPicPr preferRelativeResize="0"/>
            <p:nvPr/>
          </p:nvPicPr>
          <p:blipFill rotWithShape="1">
            <a:blip r:embed="rId5">
              <a:alphaModFix/>
            </a:blip>
            <a:srcRect b="28553" l="0" r="0" t="32019"/>
            <a:stretch/>
          </p:blipFill>
          <p:spPr>
            <a:xfrm>
              <a:off x="4266350" y="2717401"/>
              <a:ext cx="3187075" cy="840825"/>
            </a:xfrm>
            <a:prstGeom prst="rect">
              <a:avLst/>
            </a:prstGeom>
            <a:noFill/>
            <a:ln>
              <a:noFill/>
            </a:ln>
          </p:spPr>
        </p:pic>
      </p:grpSp>
      <p:sp>
        <p:nvSpPr>
          <p:cNvPr id="454" name="Google Shape;454;p59"/>
          <p:cNvSpPr txBox="1"/>
          <p:nvPr>
            <p:ph type="title"/>
          </p:nvPr>
        </p:nvSpPr>
        <p:spPr>
          <a:xfrm>
            <a:off x="720000" y="540000"/>
            <a:ext cx="32289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a:t>
            </a:r>
            <a:endParaRPr/>
          </a:p>
        </p:txBody>
      </p:sp>
      <p:pic>
        <p:nvPicPr>
          <p:cNvPr id="455" name="Google Shape;455;p59"/>
          <p:cNvPicPr preferRelativeResize="0"/>
          <p:nvPr/>
        </p:nvPicPr>
        <p:blipFill>
          <a:blip r:embed="rId6">
            <a:alphaModFix/>
          </a:blip>
          <a:stretch>
            <a:fillRect/>
          </a:stretch>
        </p:blipFill>
        <p:spPr>
          <a:xfrm>
            <a:off x="4632375" y="2620025"/>
            <a:ext cx="4300476" cy="99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0"/>
          <p:cNvSpPr txBox="1"/>
          <p:nvPr>
            <p:ph type="title"/>
          </p:nvPr>
        </p:nvSpPr>
        <p:spPr>
          <a:xfrm>
            <a:off x="720000" y="540000"/>
            <a:ext cx="48138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PLACEMENT TRADEOFF</a:t>
            </a:r>
            <a:endParaRPr/>
          </a:p>
        </p:txBody>
      </p:sp>
      <p:sp>
        <p:nvSpPr>
          <p:cNvPr id="461" name="Google Shape;461;p60"/>
          <p:cNvSpPr/>
          <p:nvPr/>
        </p:nvSpPr>
        <p:spPr>
          <a:xfrm>
            <a:off x="964419" y="1858838"/>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a:off x="964419" y="3343413"/>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p:nvPr/>
        </p:nvSpPr>
        <p:spPr>
          <a:xfrm>
            <a:off x="1051249" y="19455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60"/>
          <p:cNvGrpSpPr/>
          <p:nvPr/>
        </p:nvGrpSpPr>
        <p:grpSpPr>
          <a:xfrm>
            <a:off x="1050358" y="3427506"/>
            <a:ext cx="368134" cy="371814"/>
            <a:chOff x="-37804925" y="3953450"/>
            <a:chExt cx="315075" cy="318225"/>
          </a:xfrm>
        </p:grpSpPr>
        <p:sp>
          <p:nvSpPr>
            <p:cNvPr id="465" name="Google Shape;465;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60"/>
          <p:cNvSpPr txBox="1"/>
          <p:nvPr>
            <p:ph idx="1" type="subTitle"/>
          </p:nvPr>
        </p:nvSpPr>
        <p:spPr>
          <a:xfrm>
            <a:off x="1834425" y="1667616"/>
            <a:ext cx="2318100" cy="4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CONVENIENCE</a:t>
            </a:r>
            <a:endParaRPr/>
          </a:p>
        </p:txBody>
      </p:sp>
      <p:sp>
        <p:nvSpPr>
          <p:cNvPr id="469" name="Google Shape;469;p60"/>
          <p:cNvSpPr txBox="1"/>
          <p:nvPr>
            <p:ph idx="2" type="subTitle"/>
          </p:nvPr>
        </p:nvSpPr>
        <p:spPr>
          <a:xfrm>
            <a:off x="1586125" y="3152025"/>
            <a:ext cx="3036600" cy="4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CUSTOMER ATTENTION</a:t>
            </a:r>
            <a:endParaRPr/>
          </a:p>
        </p:txBody>
      </p:sp>
      <p:sp>
        <p:nvSpPr>
          <p:cNvPr id="470" name="Google Shape;470;p60"/>
          <p:cNvSpPr txBox="1"/>
          <p:nvPr>
            <p:ph idx="3" type="subTitle"/>
          </p:nvPr>
        </p:nvSpPr>
        <p:spPr>
          <a:xfrm>
            <a:off x="1834425" y="1997525"/>
            <a:ext cx="2411400" cy="60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Customers will be able spend less time looking for items</a:t>
            </a:r>
            <a:endParaRPr/>
          </a:p>
        </p:txBody>
      </p:sp>
      <p:sp>
        <p:nvSpPr>
          <p:cNvPr id="471" name="Google Shape;471;p60"/>
          <p:cNvSpPr txBox="1"/>
          <p:nvPr>
            <p:ph idx="4" type="subTitle"/>
          </p:nvPr>
        </p:nvSpPr>
        <p:spPr>
          <a:xfrm>
            <a:off x="1586125" y="3483700"/>
            <a:ext cx="27225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might pick up more items when they spend more  time in the store</a:t>
            </a:r>
            <a:endParaRPr/>
          </a:p>
          <a:p>
            <a:pPr indent="0" lvl="0" marL="0" rtl="0" algn="l">
              <a:spcBef>
                <a:spcPts val="1600"/>
              </a:spcBef>
              <a:spcAft>
                <a:spcPts val="1600"/>
              </a:spcAft>
              <a:buNone/>
            </a:pPr>
            <a:r>
              <a:t/>
            </a:r>
            <a:endParaRPr/>
          </a:p>
        </p:txBody>
      </p:sp>
      <p:pic>
        <p:nvPicPr>
          <p:cNvPr id="472" name="Google Shape;472;p60"/>
          <p:cNvPicPr preferRelativeResize="0"/>
          <p:nvPr/>
        </p:nvPicPr>
        <p:blipFill>
          <a:blip r:embed="rId3">
            <a:alphaModFix/>
          </a:blip>
          <a:stretch>
            <a:fillRect/>
          </a:stretch>
        </p:blipFill>
        <p:spPr>
          <a:xfrm>
            <a:off x="4245825" y="1620125"/>
            <a:ext cx="4216477" cy="2772449"/>
          </a:xfrm>
          <a:prstGeom prst="rect">
            <a:avLst/>
          </a:prstGeom>
          <a:noFill/>
          <a:ln>
            <a:noFill/>
          </a:ln>
        </p:spPr>
      </p:pic>
      <p:pic>
        <p:nvPicPr>
          <p:cNvPr id="473" name="Google Shape;473;p60"/>
          <p:cNvPicPr preferRelativeResize="0"/>
          <p:nvPr/>
        </p:nvPicPr>
        <p:blipFill>
          <a:blip r:embed="rId4">
            <a:alphaModFix/>
          </a:blip>
          <a:stretch>
            <a:fillRect/>
          </a:stretch>
        </p:blipFill>
        <p:spPr>
          <a:xfrm>
            <a:off x="4245825" y="1620513"/>
            <a:ext cx="4216473" cy="27716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grpSp>
        <p:nvGrpSpPr>
          <p:cNvPr id="478" name="Google Shape;478;p61"/>
          <p:cNvGrpSpPr/>
          <p:nvPr/>
        </p:nvGrpSpPr>
        <p:grpSpPr>
          <a:xfrm>
            <a:off x="1536750" y="1042350"/>
            <a:ext cx="6070500" cy="3058800"/>
            <a:chOff x="1536750" y="1042350"/>
            <a:chExt cx="6070500" cy="3058800"/>
          </a:xfrm>
        </p:grpSpPr>
        <p:sp>
          <p:nvSpPr>
            <p:cNvPr id="479" name="Google Shape;479;p61"/>
            <p:cNvSpPr/>
            <p:nvPr/>
          </p:nvSpPr>
          <p:spPr>
            <a:xfrm>
              <a:off x="1536750" y="1042350"/>
              <a:ext cx="6070500" cy="3058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p:nvPr/>
          </p:nvSpPr>
          <p:spPr>
            <a:xfrm>
              <a:off x="1632140" y="1113832"/>
              <a:ext cx="5879700" cy="285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61"/>
          <p:cNvSpPr txBox="1"/>
          <p:nvPr>
            <p:ph type="title"/>
          </p:nvPr>
        </p:nvSpPr>
        <p:spPr>
          <a:xfrm>
            <a:off x="2373450" y="1605000"/>
            <a:ext cx="4397100" cy="19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14138"/>
                </a:solidFill>
              </a:rPr>
              <a:t>THANK YOU</a:t>
            </a:r>
            <a:endParaRPr>
              <a:solidFill>
                <a:srgbClr val="51413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grpSp>
        <p:nvGrpSpPr>
          <p:cNvPr id="274" name="Google Shape;274;p47"/>
          <p:cNvGrpSpPr/>
          <p:nvPr/>
        </p:nvGrpSpPr>
        <p:grpSpPr>
          <a:xfrm>
            <a:off x="5319825" y="1245225"/>
            <a:ext cx="3223200" cy="2859000"/>
            <a:chOff x="5319825" y="1245225"/>
            <a:chExt cx="3223200" cy="2859000"/>
          </a:xfrm>
        </p:grpSpPr>
        <p:sp>
          <p:nvSpPr>
            <p:cNvPr id="275" name="Google Shape;275;p47"/>
            <p:cNvSpPr/>
            <p:nvPr/>
          </p:nvSpPr>
          <p:spPr>
            <a:xfrm>
              <a:off x="5438775" y="1362075"/>
              <a:ext cx="2985300" cy="2625300"/>
            </a:xfrm>
            <a:prstGeom prst="rect">
              <a:avLst/>
            </a:prstGeom>
            <a:solidFill>
              <a:srgbClr val="DBD4D1">
                <a:alpha val="72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7"/>
            <p:cNvSpPr/>
            <p:nvPr/>
          </p:nvSpPr>
          <p:spPr>
            <a:xfrm>
              <a:off x="5319825" y="1245225"/>
              <a:ext cx="3223200" cy="2859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47"/>
          <p:cNvSpPr txBox="1"/>
          <p:nvPr>
            <p:ph type="title"/>
          </p:nvPr>
        </p:nvSpPr>
        <p:spPr>
          <a:xfrm>
            <a:off x="5233575" y="1382450"/>
            <a:ext cx="3270900" cy="229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HOW CALORIE CONSUMPTION CAN HELP US UNDERSTAND CUSTOMERS</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idx="15" type="title"/>
          </p:nvPr>
        </p:nvSpPr>
        <p:spPr>
          <a:xfrm>
            <a:off x="720000" y="540000"/>
            <a:ext cx="44502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83" name="Google Shape;283;p48"/>
          <p:cNvSpPr txBox="1"/>
          <p:nvPr>
            <p:ph type="title"/>
          </p:nvPr>
        </p:nvSpPr>
        <p:spPr>
          <a:xfrm>
            <a:off x="466186" y="1208107"/>
            <a:ext cx="915900" cy="7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01</a:t>
            </a:r>
            <a:endParaRPr sz="5000"/>
          </a:p>
        </p:txBody>
      </p:sp>
      <p:sp>
        <p:nvSpPr>
          <p:cNvPr id="284" name="Google Shape;284;p48"/>
          <p:cNvSpPr txBox="1"/>
          <p:nvPr>
            <p:ph idx="7" type="subTitle"/>
          </p:nvPr>
        </p:nvSpPr>
        <p:spPr>
          <a:xfrm>
            <a:off x="854675" y="1657575"/>
            <a:ext cx="3505800" cy="63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t>Product Recommendation</a:t>
            </a:r>
            <a:endParaRPr sz="2600"/>
          </a:p>
        </p:txBody>
      </p:sp>
      <p:sp>
        <p:nvSpPr>
          <p:cNvPr id="285" name="Google Shape;285;p48"/>
          <p:cNvSpPr txBox="1"/>
          <p:nvPr>
            <p:ph idx="8" type="subTitle"/>
          </p:nvPr>
        </p:nvSpPr>
        <p:spPr>
          <a:xfrm>
            <a:off x="854675" y="2569000"/>
            <a:ext cx="2868000" cy="79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t>How might we better recommend products to our customers?</a:t>
            </a:r>
            <a:endParaRPr sz="2500"/>
          </a:p>
        </p:txBody>
      </p:sp>
      <p:sp>
        <p:nvSpPr>
          <p:cNvPr id="286" name="Google Shape;286;p48"/>
          <p:cNvSpPr txBox="1"/>
          <p:nvPr>
            <p:ph type="title"/>
          </p:nvPr>
        </p:nvSpPr>
        <p:spPr>
          <a:xfrm>
            <a:off x="4714261" y="1208107"/>
            <a:ext cx="915900" cy="7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02</a:t>
            </a:r>
            <a:endParaRPr sz="5000"/>
          </a:p>
        </p:txBody>
      </p:sp>
      <p:sp>
        <p:nvSpPr>
          <p:cNvPr id="287" name="Google Shape;287;p48"/>
          <p:cNvSpPr txBox="1"/>
          <p:nvPr>
            <p:ph idx="7" type="subTitle"/>
          </p:nvPr>
        </p:nvSpPr>
        <p:spPr>
          <a:xfrm>
            <a:off x="5140268" y="1783875"/>
            <a:ext cx="2868000" cy="38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Item Placement</a:t>
            </a:r>
            <a:endParaRPr sz="3000"/>
          </a:p>
        </p:txBody>
      </p:sp>
      <p:sp>
        <p:nvSpPr>
          <p:cNvPr id="288" name="Google Shape;288;p48"/>
          <p:cNvSpPr txBox="1"/>
          <p:nvPr>
            <p:ph idx="8" type="subTitle"/>
          </p:nvPr>
        </p:nvSpPr>
        <p:spPr>
          <a:xfrm>
            <a:off x="5140275" y="2569000"/>
            <a:ext cx="3576600" cy="170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t>How might we arrange products for a more convenient shopping experience?</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763025" y="103200"/>
            <a:ext cx="57921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Differences in caloric consumption</a:t>
            </a:r>
            <a:endParaRPr>
              <a:solidFill>
                <a:schemeClr val="dk2"/>
              </a:solidFill>
            </a:endParaRPr>
          </a:p>
        </p:txBody>
      </p:sp>
      <p:sp>
        <p:nvSpPr>
          <p:cNvPr id="294" name="Google Shape;294;p49"/>
          <p:cNvSpPr/>
          <p:nvPr/>
        </p:nvSpPr>
        <p:spPr>
          <a:xfrm>
            <a:off x="927600" y="1495375"/>
            <a:ext cx="3442500" cy="92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49"/>
          <p:cNvSpPr/>
          <p:nvPr/>
        </p:nvSpPr>
        <p:spPr>
          <a:xfrm>
            <a:off x="927600" y="2581619"/>
            <a:ext cx="3442500" cy="92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49"/>
          <p:cNvSpPr/>
          <p:nvPr/>
        </p:nvSpPr>
        <p:spPr>
          <a:xfrm>
            <a:off x="927600" y="3671476"/>
            <a:ext cx="3442500" cy="92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49"/>
          <p:cNvSpPr txBox="1"/>
          <p:nvPr>
            <p:ph idx="2" type="title"/>
          </p:nvPr>
        </p:nvSpPr>
        <p:spPr>
          <a:xfrm>
            <a:off x="1485300" y="1559319"/>
            <a:ext cx="2466900" cy="6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140.000</a:t>
            </a:r>
            <a:endParaRPr/>
          </a:p>
        </p:txBody>
      </p:sp>
      <p:sp>
        <p:nvSpPr>
          <p:cNvPr id="298" name="Google Shape;298;p49"/>
          <p:cNvSpPr txBox="1"/>
          <p:nvPr>
            <p:ph idx="1" type="subTitle"/>
          </p:nvPr>
        </p:nvSpPr>
        <p:spPr>
          <a:xfrm>
            <a:off x="1195200" y="1987175"/>
            <a:ext cx="30471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Average user servings per deal</a:t>
            </a:r>
            <a:endParaRPr/>
          </a:p>
        </p:txBody>
      </p:sp>
      <p:sp>
        <p:nvSpPr>
          <p:cNvPr id="299" name="Google Shape;299;p49"/>
          <p:cNvSpPr txBox="1"/>
          <p:nvPr>
            <p:ph idx="3" type="title"/>
          </p:nvPr>
        </p:nvSpPr>
        <p:spPr>
          <a:xfrm>
            <a:off x="1415400" y="2645919"/>
            <a:ext cx="2466900" cy="6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12,000</a:t>
            </a:r>
            <a:endParaRPr/>
          </a:p>
        </p:txBody>
      </p:sp>
      <p:sp>
        <p:nvSpPr>
          <p:cNvPr id="300" name="Google Shape;300;p49"/>
          <p:cNvSpPr txBox="1"/>
          <p:nvPr>
            <p:ph idx="4" type="subTitle"/>
          </p:nvPr>
        </p:nvSpPr>
        <p:spPr>
          <a:xfrm>
            <a:off x="1125300" y="3076056"/>
            <a:ext cx="30471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Registered bussinesses</a:t>
            </a:r>
            <a:endParaRPr/>
          </a:p>
        </p:txBody>
      </p:sp>
      <p:sp>
        <p:nvSpPr>
          <p:cNvPr id="301" name="Google Shape;301;p49"/>
          <p:cNvSpPr txBox="1"/>
          <p:nvPr>
            <p:ph idx="5" type="title"/>
          </p:nvPr>
        </p:nvSpPr>
        <p:spPr>
          <a:xfrm>
            <a:off x="1415400" y="3759581"/>
            <a:ext cx="2466900" cy="6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02" name="Google Shape;302;p49"/>
          <p:cNvSpPr txBox="1"/>
          <p:nvPr>
            <p:ph idx="6" type="subTitle"/>
          </p:nvPr>
        </p:nvSpPr>
        <p:spPr>
          <a:xfrm>
            <a:off x="1125300" y="4164106"/>
            <a:ext cx="30471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Total app downloads</a:t>
            </a:r>
            <a:endParaRPr/>
          </a:p>
        </p:txBody>
      </p:sp>
      <p:sp>
        <p:nvSpPr>
          <p:cNvPr id="303" name="Google Shape;303;p49"/>
          <p:cNvSpPr txBox="1"/>
          <p:nvPr>
            <p:ph idx="7" type="subTitle"/>
          </p:nvPr>
        </p:nvSpPr>
        <p:spPr>
          <a:xfrm>
            <a:off x="4572000" y="1152450"/>
            <a:ext cx="3828000" cy="454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Calories by BMI normalised by family size</a:t>
            </a:r>
            <a:endParaRPr/>
          </a:p>
        </p:txBody>
      </p:sp>
      <p:pic>
        <p:nvPicPr>
          <p:cNvPr id="304" name="Google Shape;304;p49"/>
          <p:cNvPicPr preferRelativeResize="0"/>
          <p:nvPr/>
        </p:nvPicPr>
        <p:blipFill>
          <a:blip r:embed="rId3">
            <a:alphaModFix/>
          </a:blip>
          <a:stretch>
            <a:fillRect/>
          </a:stretch>
        </p:blipFill>
        <p:spPr>
          <a:xfrm>
            <a:off x="4522500" y="1759350"/>
            <a:ext cx="3901500" cy="2412428"/>
          </a:xfrm>
          <a:prstGeom prst="rect">
            <a:avLst/>
          </a:prstGeom>
          <a:noFill/>
          <a:ln>
            <a:noFill/>
          </a:ln>
        </p:spPr>
      </p:pic>
      <p:sp>
        <p:nvSpPr>
          <p:cNvPr id="305" name="Google Shape;305;p49"/>
          <p:cNvSpPr/>
          <p:nvPr/>
        </p:nvSpPr>
        <p:spPr>
          <a:xfrm>
            <a:off x="4532300" y="1491400"/>
            <a:ext cx="452100" cy="258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49"/>
          <p:cNvPicPr preferRelativeResize="0"/>
          <p:nvPr/>
        </p:nvPicPr>
        <p:blipFill>
          <a:blip r:embed="rId4">
            <a:alphaModFix/>
          </a:blip>
          <a:stretch>
            <a:fillRect/>
          </a:stretch>
        </p:blipFill>
        <p:spPr>
          <a:xfrm>
            <a:off x="836200" y="1400290"/>
            <a:ext cx="3625275" cy="31539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idx="4" type="subTitle"/>
          </p:nvPr>
        </p:nvSpPr>
        <p:spPr>
          <a:xfrm>
            <a:off x="723069" y="2522438"/>
            <a:ext cx="23181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Improves relevance of our recommendation engine’s output</a:t>
            </a:r>
            <a:endParaRPr/>
          </a:p>
        </p:txBody>
      </p:sp>
      <p:sp>
        <p:nvSpPr>
          <p:cNvPr id="312" name="Google Shape;312;p50"/>
          <p:cNvSpPr txBox="1"/>
          <p:nvPr>
            <p:ph idx="1" type="subTitle"/>
          </p:nvPr>
        </p:nvSpPr>
        <p:spPr>
          <a:xfrm>
            <a:off x="723069" y="2194909"/>
            <a:ext cx="23181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Relevance</a:t>
            </a:r>
            <a:endParaRPr/>
          </a:p>
        </p:txBody>
      </p:sp>
      <p:sp>
        <p:nvSpPr>
          <p:cNvPr id="313" name="Google Shape;313;p50"/>
          <p:cNvSpPr txBox="1"/>
          <p:nvPr>
            <p:ph idx="2" type="subTitle"/>
          </p:nvPr>
        </p:nvSpPr>
        <p:spPr>
          <a:xfrm>
            <a:off x="3412950" y="3599778"/>
            <a:ext cx="23181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Speed</a:t>
            </a:r>
            <a:endParaRPr/>
          </a:p>
        </p:txBody>
      </p:sp>
      <p:sp>
        <p:nvSpPr>
          <p:cNvPr id="314" name="Google Shape;314;p50"/>
          <p:cNvSpPr txBox="1"/>
          <p:nvPr>
            <p:ph idx="3" type="subTitle"/>
          </p:nvPr>
        </p:nvSpPr>
        <p:spPr>
          <a:xfrm>
            <a:off x="6102825" y="2192519"/>
            <a:ext cx="2318100" cy="42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Missing Data</a:t>
            </a:r>
            <a:endParaRPr/>
          </a:p>
        </p:txBody>
      </p:sp>
      <p:sp>
        <p:nvSpPr>
          <p:cNvPr id="315" name="Google Shape;315;p50"/>
          <p:cNvSpPr txBox="1"/>
          <p:nvPr>
            <p:ph type="title"/>
          </p:nvPr>
        </p:nvSpPr>
        <p:spPr>
          <a:xfrm>
            <a:off x="720000" y="540000"/>
            <a:ext cx="39975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316" name="Google Shape;316;p50"/>
          <p:cNvSpPr txBox="1"/>
          <p:nvPr>
            <p:ph idx="5" type="subTitle"/>
          </p:nvPr>
        </p:nvSpPr>
        <p:spPr>
          <a:xfrm>
            <a:off x="3412950" y="3929738"/>
            <a:ext cx="23181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Reduces computation time required</a:t>
            </a:r>
            <a:endParaRPr/>
          </a:p>
        </p:txBody>
      </p:sp>
      <p:sp>
        <p:nvSpPr>
          <p:cNvPr id="317" name="Google Shape;317;p50"/>
          <p:cNvSpPr txBox="1"/>
          <p:nvPr>
            <p:ph idx="6" type="subTitle"/>
          </p:nvPr>
        </p:nvSpPr>
        <p:spPr>
          <a:xfrm>
            <a:off x="6102825" y="2522438"/>
            <a:ext cx="2318100" cy="60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Help with new shoppers with low number of data points</a:t>
            </a:r>
            <a:endParaRPr/>
          </a:p>
        </p:txBody>
      </p:sp>
      <p:sp>
        <p:nvSpPr>
          <p:cNvPr id="318" name="Google Shape;318;p50"/>
          <p:cNvSpPr/>
          <p:nvPr/>
        </p:nvSpPr>
        <p:spPr>
          <a:xfrm>
            <a:off x="6991875" y="1609663"/>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0"/>
          <p:cNvSpPr/>
          <p:nvPr/>
        </p:nvSpPr>
        <p:spPr>
          <a:xfrm>
            <a:off x="4302000" y="3016713"/>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50"/>
          <p:cNvGrpSpPr/>
          <p:nvPr/>
        </p:nvGrpSpPr>
        <p:grpSpPr>
          <a:xfrm>
            <a:off x="7086836" y="1693386"/>
            <a:ext cx="350079" cy="350079"/>
            <a:chOff x="3860400" y="3955025"/>
            <a:chExt cx="296175" cy="296175"/>
          </a:xfrm>
        </p:grpSpPr>
        <p:sp>
          <p:nvSpPr>
            <p:cNvPr id="321" name="Google Shape;321;p5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 name="Google Shape;326;p50"/>
          <p:cNvCxnSpPr>
            <a:stCxn id="327" idx="3"/>
            <a:endCxn id="319" idx="1"/>
          </p:cNvCxnSpPr>
          <p:nvPr/>
        </p:nvCxnSpPr>
        <p:spPr>
          <a:xfrm>
            <a:off x="2152119" y="1879663"/>
            <a:ext cx="2149800" cy="14070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328" name="Google Shape;328;p50"/>
          <p:cNvCxnSpPr/>
          <p:nvPr/>
        </p:nvCxnSpPr>
        <p:spPr>
          <a:xfrm flipH="1">
            <a:off x="4842000" y="1879663"/>
            <a:ext cx="2243100" cy="1407000"/>
          </a:xfrm>
          <a:prstGeom prst="bentConnector3">
            <a:avLst>
              <a:gd fmla="val 49998" name="adj1"/>
            </a:avLst>
          </a:prstGeom>
          <a:noFill/>
          <a:ln cap="flat" cmpd="sng" w="9525">
            <a:solidFill>
              <a:schemeClr val="dk1"/>
            </a:solidFill>
            <a:prstDash val="solid"/>
            <a:round/>
            <a:headEnd len="med" w="med" type="none"/>
            <a:tailEnd len="med" w="med" type="none"/>
          </a:ln>
        </p:spPr>
      </p:cxnSp>
      <p:sp>
        <p:nvSpPr>
          <p:cNvPr id="329" name="Google Shape;329;p50"/>
          <p:cNvSpPr/>
          <p:nvPr/>
        </p:nvSpPr>
        <p:spPr>
          <a:xfrm>
            <a:off x="4388795" y="31436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0"/>
          <p:cNvSpPr/>
          <p:nvPr/>
        </p:nvSpPr>
        <p:spPr>
          <a:xfrm>
            <a:off x="1612119" y="1609663"/>
            <a:ext cx="540000" cy="54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50"/>
          <p:cNvGrpSpPr/>
          <p:nvPr/>
        </p:nvGrpSpPr>
        <p:grpSpPr>
          <a:xfrm>
            <a:off x="1698026" y="1696491"/>
            <a:ext cx="368186" cy="366364"/>
            <a:chOff x="-63679950" y="3360375"/>
            <a:chExt cx="318225" cy="316650"/>
          </a:xfrm>
        </p:grpSpPr>
        <p:sp>
          <p:nvSpPr>
            <p:cNvPr id="331" name="Google Shape;331;p5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227208" y="1127917"/>
            <a:ext cx="974700" cy="7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chemeClr val="dk2"/>
                </a:solidFill>
              </a:rPr>
              <a:t>US</a:t>
            </a:r>
            <a:r>
              <a:rPr lang="en">
                <a:solidFill>
                  <a:schemeClr val="dk2"/>
                </a:solidFill>
              </a:rPr>
              <a:t> </a:t>
            </a:r>
            <a:endParaRPr>
              <a:solidFill>
                <a:schemeClr val="dk2"/>
              </a:solidFill>
            </a:endParaRPr>
          </a:p>
        </p:txBody>
      </p:sp>
      <p:sp>
        <p:nvSpPr>
          <p:cNvPr id="340" name="Google Shape;340;p51"/>
          <p:cNvSpPr txBox="1"/>
          <p:nvPr>
            <p:ph idx="1" type="body"/>
          </p:nvPr>
        </p:nvSpPr>
        <p:spPr>
          <a:xfrm>
            <a:off x="1318731" y="3229168"/>
            <a:ext cx="2824500" cy="75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Identified 5 different clusters that vary in terms of spending habits and </a:t>
            </a:r>
            <a:r>
              <a:rPr lang="en"/>
              <a:t>caloric</a:t>
            </a:r>
            <a:r>
              <a:rPr lang="en"/>
              <a:t> consumption</a:t>
            </a:r>
            <a:endParaRPr/>
          </a:p>
          <a:p>
            <a:pPr indent="0" lvl="0" marL="0" rtl="0" algn="r">
              <a:spcBef>
                <a:spcPts val="1600"/>
              </a:spcBef>
              <a:spcAft>
                <a:spcPts val="1600"/>
              </a:spcAft>
              <a:buNone/>
            </a:pPr>
            <a:r>
              <a:rPr lang="en"/>
              <a:t> </a:t>
            </a:r>
            <a:endParaRPr/>
          </a:p>
        </p:txBody>
      </p:sp>
      <p:sp>
        <p:nvSpPr>
          <p:cNvPr id="341" name="Google Shape;341;p51"/>
          <p:cNvSpPr txBox="1"/>
          <p:nvPr>
            <p:ph idx="2" type="body"/>
          </p:nvPr>
        </p:nvSpPr>
        <p:spPr>
          <a:xfrm>
            <a:off x="5030083" y="1234390"/>
            <a:ext cx="2515500" cy="9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has a beautiful name and is the second planet from the Sun</a:t>
            </a:r>
            <a:endParaRPr/>
          </a:p>
        </p:txBody>
      </p:sp>
      <p:sp>
        <p:nvSpPr>
          <p:cNvPr id="342" name="Google Shape;342;p51"/>
          <p:cNvSpPr txBox="1"/>
          <p:nvPr>
            <p:ph idx="4" type="title"/>
          </p:nvPr>
        </p:nvSpPr>
        <p:spPr>
          <a:xfrm>
            <a:off x="5030083" y="968700"/>
            <a:ext cx="1932900" cy="3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a:t>
            </a:r>
            <a:endParaRPr/>
          </a:p>
        </p:txBody>
      </p:sp>
      <p:sp>
        <p:nvSpPr>
          <p:cNvPr id="343" name="Google Shape;343;p51"/>
          <p:cNvSpPr txBox="1"/>
          <p:nvPr>
            <p:ph idx="5" type="title"/>
          </p:nvPr>
        </p:nvSpPr>
        <p:spPr>
          <a:xfrm>
            <a:off x="4842422" y="3229175"/>
            <a:ext cx="3283500" cy="7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 CLUSTERS</a:t>
            </a:r>
            <a:endParaRPr/>
          </a:p>
        </p:txBody>
      </p:sp>
      <p:pic>
        <p:nvPicPr>
          <p:cNvPr id="344" name="Google Shape;344;p51"/>
          <p:cNvPicPr preferRelativeResize="0"/>
          <p:nvPr/>
        </p:nvPicPr>
        <p:blipFill>
          <a:blip r:embed="rId3">
            <a:alphaModFix/>
          </a:blip>
          <a:stretch>
            <a:fillRect/>
          </a:stretch>
        </p:blipFill>
        <p:spPr>
          <a:xfrm>
            <a:off x="126463" y="137500"/>
            <a:ext cx="8891076" cy="261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p:nvPr/>
        </p:nvSpPr>
        <p:spPr>
          <a:xfrm>
            <a:off x="3154675" y="1481583"/>
            <a:ext cx="2834700" cy="3120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0" name="Google Shape;350;p52"/>
          <p:cNvGraphicFramePr/>
          <p:nvPr/>
        </p:nvGraphicFramePr>
        <p:xfrm>
          <a:off x="882400" y="1305135"/>
          <a:ext cx="3000000" cy="3000000"/>
        </p:xfrm>
        <a:graphic>
          <a:graphicData uri="http://schemas.openxmlformats.org/drawingml/2006/table">
            <a:tbl>
              <a:tblPr>
                <a:noFill/>
                <a:tableStyleId>{6424CADD-82DE-4770-A380-A760A6CA69F9}</a:tableStyleId>
              </a:tblPr>
              <a:tblGrid>
                <a:gridCol w="2382500"/>
                <a:gridCol w="2605350"/>
                <a:gridCol w="2391350"/>
              </a:tblGrid>
              <a:tr h="1056700">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71325">
                <a:tc>
                  <a:txBody>
                    <a:bodyPr/>
                    <a:lstStyle/>
                    <a:p>
                      <a:pPr indent="0" lvl="0" marL="0" rtl="0" algn="l">
                        <a:spcBef>
                          <a:spcPts val="0"/>
                        </a:spcBef>
                        <a:spcAft>
                          <a:spcPts val="0"/>
                        </a:spcAft>
                        <a:buNone/>
                      </a:pPr>
                      <a:r>
                        <a:rPr lang="en" sz="1900" u="sng">
                          <a:latin typeface="Inconsolata"/>
                          <a:ea typeface="Inconsolata"/>
                          <a:cs typeface="Inconsolata"/>
                          <a:sym typeface="Inconsolata"/>
                        </a:rPr>
                        <a:t>Customer profile</a:t>
                      </a:r>
                      <a:endParaRPr>
                        <a:solidFill>
                          <a:schemeClr val="dk2"/>
                        </a:solidFill>
                        <a:latin typeface="Inconsolata"/>
                        <a:ea typeface="Inconsolata"/>
                        <a:cs typeface="Inconsolata"/>
                        <a:sym typeface="Inconsolat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BD4D1">
                        <a:alpha val="43300"/>
                      </a:srgbClr>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Recommendation Principle</a:t>
                      </a:r>
                      <a:endParaRPr sz="1800">
                        <a:solidFill>
                          <a:schemeClr val="dk2"/>
                        </a:solidFill>
                        <a:latin typeface="Inconsolata"/>
                        <a:ea typeface="Inconsolata"/>
                        <a:cs typeface="Inconsolata"/>
                        <a:sym typeface="Inconsolat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900" u="sng">
                          <a:latin typeface="Inconsolata"/>
                          <a:ea typeface="Inconsolata"/>
                          <a:cs typeface="Inconsolata"/>
                          <a:sym typeface="Inconsolata"/>
                        </a:rPr>
                        <a:t>Similarity</a:t>
                      </a:r>
                      <a:endParaRPr>
                        <a:solidFill>
                          <a:schemeClr val="dk2"/>
                        </a:solidFill>
                        <a:latin typeface="Inconsolata"/>
                        <a:ea typeface="Inconsolata"/>
                        <a:cs typeface="Inconsolata"/>
                        <a:sym typeface="Inconsolat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BD4D1">
                        <a:alpha val="43300"/>
                      </a:srgbClr>
                    </a:solidFill>
                  </a:tcPr>
                </a:tc>
              </a:tr>
              <a:tr h="1056700">
                <a:tc>
                  <a:txBody>
                    <a:bodyPr/>
                    <a:lstStyle/>
                    <a:p>
                      <a:pPr indent="0" lvl="0" marL="0" rtl="0" algn="l">
                        <a:spcBef>
                          <a:spcPts val="0"/>
                        </a:spcBef>
                        <a:spcAft>
                          <a:spcPts val="0"/>
                        </a:spcAft>
                        <a:buNone/>
                      </a:pPr>
                      <a:r>
                        <a:rPr lang="en" sz="1700">
                          <a:latin typeface="Inconsolata"/>
                          <a:ea typeface="Inconsolata"/>
                          <a:cs typeface="Inconsolata"/>
                          <a:sym typeface="Inconsolata"/>
                        </a:rPr>
                        <a:t>Find the cluster of the targeted customer based on Frequency, Monetary and Calories </a:t>
                      </a:r>
                      <a:endParaRPr sz="2000">
                        <a:solidFill>
                          <a:schemeClr val="dk2"/>
                        </a:solidFill>
                        <a:latin typeface="Oswald"/>
                        <a:ea typeface="Oswald"/>
                        <a:cs typeface="Oswald"/>
                        <a:sym typeface="Oswal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000">
                        <a:solidFill>
                          <a:schemeClr val="dk2"/>
                        </a:solidFill>
                        <a:latin typeface="Oswald"/>
                        <a:ea typeface="Oswald"/>
                        <a:cs typeface="Oswald"/>
                        <a:sym typeface="Oswa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800">
                          <a:latin typeface="Inconsolata"/>
                          <a:ea typeface="Inconsolata"/>
                          <a:cs typeface="Inconsolata"/>
                          <a:sym typeface="Inconsolata"/>
                        </a:rPr>
                        <a:t>Find the most similar customer based on historical consumption records</a:t>
                      </a:r>
                      <a:r>
                        <a:rPr lang="en">
                          <a:latin typeface="Inconsolata"/>
                          <a:ea typeface="Inconsolata"/>
                          <a:cs typeface="Inconsolata"/>
                          <a:sym typeface="Inconsolata"/>
                        </a:rPr>
                        <a:t> </a:t>
                      </a:r>
                      <a:endParaRPr sz="2000">
                        <a:solidFill>
                          <a:schemeClr val="dk2"/>
                        </a:solidFill>
                        <a:latin typeface="Oswald"/>
                        <a:ea typeface="Oswald"/>
                        <a:cs typeface="Oswald"/>
                        <a:sym typeface="Oswal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51" name="Google Shape;351;p52"/>
          <p:cNvSpPr/>
          <p:nvPr/>
        </p:nvSpPr>
        <p:spPr>
          <a:xfrm flipH="1">
            <a:off x="1728600" y="1552890"/>
            <a:ext cx="482100" cy="48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p:nvPr/>
        </p:nvSpPr>
        <p:spPr>
          <a:xfrm flipH="1">
            <a:off x="4330950" y="1552890"/>
            <a:ext cx="482100" cy="4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flipH="1">
            <a:off x="6933350" y="1552827"/>
            <a:ext cx="482100" cy="48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52"/>
          <p:cNvGrpSpPr/>
          <p:nvPr/>
        </p:nvGrpSpPr>
        <p:grpSpPr>
          <a:xfrm>
            <a:off x="7009270" y="1643928"/>
            <a:ext cx="300760" cy="300026"/>
            <a:chOff x="-62884425" y="4111775"/>
            <a:chExt cx="317425" cy="316650"/>
          </a:xfrm>
        </p:grpSpPr>
        <p:sp>
          <p:nvSpPr>
            <p:cNvPr id="355" name="Google Shape;355;p5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52"/>
          <p:cNvGrpSpPr/>
          <p:nvPr/>
        </p:nvGrpSpPr>
        <p:grpSpPr>
          <a:xfrm>
            <a:off x="1804536" y="1640738"/>
            <a:ext cx="330229" cy="306280"/>
            <a:chOff x="-62511900" y="4129100"/>
            <a:chExt cx="304050" cy="282000"/>
          </a:xfrm>
        </p:grpSpPr>
        <p:sp>
          <p:nvSpPr>
            <p:cNvPr id="358" name="Google Shape;358;p5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52"/>
          <p:cNvGrpSpPr/>
          <p:nvPr/>
        </p:nvGrpSpPr>
        <p:grpSpPr>
          <a:xfrm>
            <a:off x="4425227" y="1644467"/>
            <a:ext cx="293546" cy="298822"/>
            <a:chOff x="-62148800" y="3377700"/>
            <a:chExt cx="311125" cy="316750"/>
          </a:xfrm>
        </p:grpSpPr>
        <p:sp>
          <p:nvSpPr>
            <p:cNvPr id="364" name="Google Shape;364;p5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52"/>
          <p:cNvSpPr txBox="1"/>
          <p:nvPr>
            <p:ph idx="15" type="title"/>
          </p:nvPr>
        </p:nvSpPr>
        <p:spPr>
          <a:xfrm>
            <a:off x="720000" y="540000"/>
            <a:ext cx="78375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Recommendation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534400" y="540000"/>
            <a:ext cx="82161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Engine--</a:t>
            </a:r>
            <a:r>
              <a:rPr lang="en"/>
              <a:t>Technical</a:t>
            </a:r>
            <a:r>
              <a:rPr lang="en"/>
              <a:t> Details</a:t>
            </a:r>
            <a:endParaRPr/>
          </a:p>
        </p:txBody>
      </p:sp>
      <p:sp>
        <p:nvSpPr>
          <p:cNvPr id="372" name="Google Shape;372;p53"/>
          <p:cNvSpPr txBox="1"/>
          <p:nvPr/>
        </p:nvSpPr>
        <p:spPr>
          <a:xfrm>
            <a:off x="734775" y="1381200"/>
            <a:ext cx="5254200" cy="1002000"/>
          </a:xfrm>
          <a:prstGeom prst="rect">
            <a:avLst/>
          </a:prstGeom>
          <a:noFill/>
          <a:ln>
            <a:noFill/>
          </a:ln>
        </p:spPr>
        <p:txBody>
          <a:bodyPr anchorCtr="0" anchor="t" bIns="91425" lIns="91425" spcFirstLastPara="1" rIns="91425" wrap="square" tIns="91425">
            <a:noAutofit/>
          </a:bodyPr>
          <a:lstStyle/>
          <a:p>
            <a:pPr indent="-304800" lvl="0" marL="457200" rtl="0" algn="l">
              <a:lnSpc>
                <a:spcPct val="90000"/>
              </a:lnSpc>
              <a:spcBef>
                <a:spcPts val="400"/>
              </a:spcBef>
              <a:spcAft>
                <a:spcPts val="0"/>
              </a:spcAft>
              <a:buSzPts val="1200"/>
              <a:buChar char="●"/>
            </a:pPr>
            <a:r>
              <a:rPr lang="en" sz="1200"/>
              <a:t>Finds a subset of users who have similar tastes and preferences to the target user and use this subset for offering recommendations</a:t>
            </a:r>
            <a:endParaRPr sz="1200"/>
          </a:p>
          <a:p>
            <a:pPr indent="-304800" lvl="0" marL="457200" rtl="0" algn="l">
              <a:lnSpc>
                <a:spcPct val="90000"/>
              </a:lnSpc>
              <a:spcBef>
                <a:spcPts val="0"/>
              </a:spcBef>
              <a:spcAft>
                <a:spcPts val="0"/>
              </a:spcAft>
              <a:buSzPts val="1200"/>
              <a:buChar char="●"/>
            </a:pPr>
            <a:r>
              <a:rPr lang="en" sz="1300"/>
              <a:t>Main approaches:  </a:t>
            </a:r>
            <a:r>
              <a:rPr lang="en" sz="1300">
                <a:solidFill>
                  <a:srgbClr val="FF0000"/>
                </a:solidFill>
              </a:rPr>
              <a:t>User based and item based</a:t>
            </a:r>
            <a:endParaRPr sz="1300">
              <a:solidFill>
                <a:srgbClr val="FF0000"/>
              </a:solidFill>
            </a:endParaRPr>
          </a:p>
          <a:p>
            <a:pPr indent="-304800" lvl="0" marL="457200" rtl="0" algn="l">
              <a:lnSpc>
                <a:spcPct val="90000"/>
              </a:lnSpc>
              <a:spcBef>
                <a:spcPts val="0"/>
              </a:spcBef>
              <a:spcAft>
                <a:spcPts val="0"/>
              </a:spcAft>
              <a:buSzPts val="1200"/>
              <a:buChar char="●"/>
            </a:pPr>
            <a:r>
              <a:rPr lang="en" sz="1300"/>
              <a:t>Basic assumptions:</a:t>
            </a:r>
            <a:endParaRPr sz="1300"/>
          </a:p>
          <a:p>
            <a:pPr indent="-304800" lvl="1" marL="1371600" rtl="0" algn="l">
              <a:lnSpc>
                <a:spcPct val="90000"/>
              </a:lnSpc>
              <a:spcBef>
                <a:spcPts val="0"/>
              </a:spcBef>
              <a:spcAft>
                <a:spcPts val="0"/>
              </a:spcAft>
              <a:buSzPts val="1200"/>
              <a:buChar char="○"/>
            </a:pPr>
            <a:r>
              <a:rPr lang="en" sz="1200"/>
              <a:t>Users with similar interests have common preferences</a:t>
            </a:r>
            <a:endParaRPr sz="1200"/>
          </a:p>
          <a:p>
            <a:pPr indent="-304800" lvl="1" marL="1371600" rtl="0" algn="l">
              <a:lnSpc>
                <a:spcPct val="90000"/>
              </a:lnSpc>
              <a:spcBef>
                <a:spcPts val="0"/>
              </a:spcBef>
              <a:spcAft>
                <a:spcPts val="0"/>
              </a:spcAft>
              <a:buSzPts val="1200"/>
              <a:buChar char="○"/>
            </a:pPr>
            <a:r>
              <a:rPr lang="en" sz="1200"/>
              <a:t>Sufficiently large number of user preferences are available</a:t>
            </a:r>
            <a:endParaRPr sz="1200"/>
          </a:p>
          <a:p>
            <a:pPr indent="-304800" lvl="0" marL="457200" rtl="0" algn="l">
              <a:lnSpc>
                <a:spcPct val="90000"/>
              </a:lnSpc>
              <a:spcBef>
                <a:spcPts val="0"/>
              </a:spcBef>
              <a:spcAft>
                <a:spcPts val="0"/>
              </a:spcAft>
              <a:buSzPts val="1200"/>
              <a:buChar char="●"/>
            </a:pPr>
            <a:r>
              <a:rPr lang="en" sz="1200"/>
              <a:t>Similarity:</a:t>
            </a:r>
            <a:endParaRPr sz="1200"/>
          </a:p>
          <a:p>
            <a:pPr indent="-304800" lvl="1" marL="1371600" rtl="0" algn="l">
              <a:lnSpc>
                <a:spcPct val="90000"/>
              </a:lnSpc>
              <a:spcBef>
                <a:spcPts val="0"/>
              </a:spcBef>
              <a:spcAft>
                <a:spcPts val="0"/>
              </a:spcAft>
              <a:buSzPts val="1200"/>
              <a:buChar char="○"/>
            </a:pPr>
            <a:r>
              <a:rPr lang="en" sz="1200"/>
              <a:t>Cosine similarity between the amount of money spending on each products</a:t>
            </a:r>
            <a:endParaRPr sz="1200"/>
          </a:p>
          <a:p>
            <a:pPr indent="-304800" lvl="1" marL="1371600" rtl="0" algn="l">
              <a:lnSpc>
                <a:spcPct val="90000"/>
              </a:lnSpc>
              <a:spcBef>
                <a:spcPts val="0"/>
              </a:spcBef>
              <a:spcAft>
                <a:spcPts val="0"/>
              </a:spcAft>
              <a:buSzPts val="1200"/>
              <a:buChar char="○"/>
            </a:pPr>
            <a:r>
              <a:rPr lang="en" sz="1200"/>
              <a:t>Comparing with 20 most similar customers</a:t>
            </a:r>
            <a:endParaRPr sz="1200"/>
          </a:p>
          <a:p>
            <a:pPr indent="-304800" lvl="0" marL="457200" rtl="0" algn="l">
              <a:lnSpc>
                <a:spcPct val="90000"/>
              </a:lnSpc>
              <a:spcBef>
                <a:spcPts val="0"/>
              </a:spcBef>
              <a:spcAft>
                <a:spcPts val="0"/>
              </a:spcAft>
              <a:buSzPts val="1200"/>
              <a:buChar char="●"/>
            </a:pPr>
            <a:r>
              <a:rPr lang="en" sz="1200"/>
              <a:t>Error </a:t>
            </a:r>
            <a:r>
              <a:rPr lang="en" sz="1200"/>
              <a:t>elimination</a:t>
            </a:r>
            <a:r>
              <a:rPr lang="en" sz="1200"/>
              <a:t>:</a:t>
            </a:r>
            <a:endParaRPr sz="1200"/>
          </a:p>
          <a:p>
            <a:pPr indent="-304800" lvl="1" marL="1371600" rtl="0" algn="l">
              <a:lnSpc>
                <a:spcPct val="90000"/>
              </a:lnSpc>
              <a:spcBef>
                <a:spcPts val="0"/>
              </a:spcBef>
              <a:spcAft>
                <a:spcPts val="0"/>
              </a:spcAft>
              <a:buSzPts val="1200"/>
              <a:buChar char="○"/>
            </a:pPr>
            <a:r>
              <a:rPr lang="en" sz="1200"/>
              <a:t>Eliminate the influence of zero in vector product</a:t>
            </a:r>
            <a:endParaRPr sz="1200"/>
          </a:p>
          <a:p>
            <a:pPr indent="0" lvl="0" marL="0" rtl="0" algn="l">
              <a:spcBef>
                <a:spcPts val="200"/>
              </a:spcBef>
              <a:spcAft>
                <a:spcPts val="0"/>
              </a:spcAft>
              <a:buNone/>
            </a:pPr>
            <a:r>
              <a:t/>
            </a:r>
            <a:endParaRPr>
              <a:latin typeface="Inconsolata"/>
              <a:ea typeface="Inconsolata"/>
              <a:cs typeface="Inconsolata"/>
              <a:sym typeface="Inconsolata"/>
            </a:endParaRPr>
          </a:p>
        </p:txBody>
      </p:sp>
      <p:pic>
        <p:nvPicPr>
          <p:cNvPr id="373" name="Google Shape;373;p53"/>
          <p:cNvPicPr preferRelativeResize="0"/>
          <p:nvPr/>
        </p:nvPicPr>
        <p:blipFill>
          <a:blip r:embed="rId3">
            <a:alphaModFix/>
          </a:blip>
          <a:stretch>
            <a:fillRect/>
          </a:stretch>
        </p:blipFill>
        <p:spPr>
          <a:xfrm>
            <a:off x="5824100" y="1583700"/>
            <a:ext cx="2600875" cy="253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720000" y="540000"/>
            <a:ext cx="34215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Engine</a:t>
            </a:r>
            <a:endParaRPr/>
          </a:p>
          <a:p>
            <a:pPr indent="0" lvl="0" marL="0" rtl="0" algn="l">
              <a:spcBef>
                <a:spcPts val="0"/>
              </a:spcBef>
              <a:spcAft>
                <a:spcPts val="0"/>
              </a:spcAft>
              <a:buNone/>
            </a:pPr>
            <a:r>
              <a:t/>
            </a:r>
            <a:endParaRPr/>
          </a:p>
        </p:txBody>
      </p:sp>
      <p:sp>
        <p:nvSpPr>
          <p:cNvPr id="379" name="Google Shape;379;p54"/>
          <p:cNvSpPr txBox="1"/>
          <p:nvPr>
            <p:ph idx="1" type="subTitle"/>
          </p:nvPr>
        </p:nvSpPr>
        <p:spPr>
          <a:xfrm>
            <a:off x="1442100" y="1706834"/>
            <a:ext cx="2318100" cy="4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Spirits · Beer · Rice</a:t>
            </a:r>
            <a:endParaRPr/>
          </a:p>
        </p:txBody>
      </p:sp>
      <p:sp>
        <p:nvSpPr>
          <p:cNvPr id="380" name="Google Shape;380;p54"/>
          <p:cNvSpPr txBox="1"/>
          <p:nvPr>
            <p:ph idx="2" type="subTitle"/>
          </p:nvPr>
        </p:nvSpPr>
        <p:spPr>
          <a:xfrm>
            <a:off x="1442100" y="2814825"/>
            <a:ext cx="5316000" cy="4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Milk Powder · Frozen Food · Biscuits</a:t>
            </a:r>
            <a:endParaRPr/>
          </a:p>
          <a:p>
            <a:pPr indent="0" lvl="0" marL="0" rtl="0" algn="l">
              <a:spcBef>
                <a:spcPts val="1600"/>
              </a:spcBef>
              <a:spcAft>
                <a:spcPts val="1600"/>
              </a:spcAft>
              <a:buNone/>
            </a:pPr>
            <a:r>
              <a:t/>
            </a:r>
            <a:endParaRPr/>
          </a:p>
        </p:txBody>
      </p:sp>
      <p:sp>
        <p:nvSpPr>
          <p:cNvPr id="381" name="Google Shape;381;p54"/>
          <p:cNvSpPr txBox="1"/>
          <p:nvPr>
            <p:ph idx="3" type="subTitle"/>
          </p:nvPr>
        </p:nvSpPr>
        <p:spPr>
          <a:xfrm>
            <a:off x="1442100" y="2174125"/>
            <a:ext cx="3873900" cy="6021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solidFill>
                  <a:srgbClr val="EA9999"/>
                </a:solidFill>
              </a:rPr>
              <a:t>Biscuits · Wine · Cooking Oils</a:t>
            </a:r>
            <a:endParaRPr>
              <a:solidFill>
                <a:srgbClr val="EA9999"/>
              </a:solidFill>
            </a:endParaRPr>
          </a:p>
          <a:p>
            <a:pPr indent="0" lvl="0" marL="0" rtl="0" algn="l">
              <a:lnSpc>
                <a:spcPct val="50000"/>
              </a:lnSpc>
              <a:spcBef>
                <a:spcPts val="1600"/>
              </a:spcBef>
              <a:spcAft>
                <a:spcPts val="1600"/>
              </a:spcAft>
              <a:buNone/>
            </a:pPr>
            <a:r>
              <a:rPr lang="en">
                <a:solidFill>
                  <a:srgbClr val="6AA84F"/>
                </a:solidFill>
              </a:rPr>
              <a:t>Frozen Food · Tonic Food Drink · Snack</a:t>
            </a:r>
            <a:endParaRPr>
              <a:solidFill>
                <a:srgbClr val="6AA84F"/>
              </a:solidFill>
            </a:endParaRPr>
          </a:p>
        </p:txBody>
      </p:sp>
      <p:sp>
        <p:nvSpPr>
          <p:cNvPr id="382" name="Google Shape;382;p54"/>
          <p:cNvSpPr txBox="1"/>
          <p:nvPr>
            <p:ph idx="4" type="subTitle"/>
          </p:nvPr>
        </p:nvSpPr>
        <p:spPr>
          <a:xfrm>
            <a:off x="1494825" y="3282125"/>
            <a:ext cx="3960000" cy="6021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solidFill>
                  <a:srgbClr val="EA9999"/>
                </a:solidFill>
              </a:rPr>
              <a:t>Rice · Biscuits · Tonic Food Drink</a:t>
            </a:r>
            <a:endParaRPr>
              <a:solidFill>
                <a:srgbClr val="EA9999"/>
              </a:solidFill>
            </a:endParaRPr>
          </a:p>
          <a:p>
            <a:pPr indent="0" lvl="0" marL="0" rtl="0" algn="l">
              <a:lnSpc>
                <a:spcPct val="50000"/>
              </a:lnSpc>
              <a:spcBef>
                <a:spcPts val="1600"/>
              </a:spcBef>
              <a:spcAft>
                <a:spcPts val="0"/>
              </a:spcAft>
              <a:buNone/>
            </a:pPr>
            <a:r>
              <a:rPr lang="en">
                <a:solidFill>
                  <a:srgbClr val="93C47D"/>
                </a:solidFill>
              </a:rPr>
              <a:t>Rice · Biscuits · Cooking Oils</a:t>
            </a:r>
            <a:endParaRPr>
              <a:solidFill>
                <a:srgbClr val="93C47D"/>
              </a:solidFill>
            </a:endParaRPr>
          </a:p>
          <a:p>
            <a:pPr indent="0" lvl="0" marL="0" rtl="0" algn="l">
              <a:lnSpc>
                <a:spcPct val="50000"/>
              </a:lnSpc>
              <a:spcBef>
                <a:spcPts val="1600"/>
              </a:spcBef>
              <a:spcAft>
                <a:spcPts val="0"/>
              </a:spcAft>
              <a:buNone/>
            </a:pPr>
            <a:r>
              <a:t/>
            </a:r>
            <a:endParaRPr/>
          </a:p>
          <a:p>
            <a:pPr indent="0" lvl="0" marL="0" rtl="0" algn="l">
              <a:lnSpc>
                <a:spcPct val="50000"/>
              </a:lnSpc>
              <a:spcBef>
                <a:spcPts val="1600"/>
              </a:spcBef>
              <a:spcAft>
                <a:spcPts val="0"/>
              </a:spcAft>
              <a:buNone/>
            </a:pPr>
            <a:r>
              <a:t/>
            </a:r>
            <a:endParaRPr/>
          </a:p>
          <a:p>
            <a:pPr indent="0" lvl="0" marL="0" rtl="0" algn="l">
              <a:lnSpc>
                <a:spcPct val="50000"/>
              </a:lnSpc>
              <a:spcBef>
                <a:spcPts val="1600"/>
              </a:spcBef>
              <a:spcAft>
                <a:spcPts val="1600"/>
              </a:spcAft>
              <a:buNone/>
            </a:pPr>
            <a:r>
              <a:t/>
            </a:r>
            <a:endParaRPr/>
          </a:p>
        </p:txBody>
      </p:sp>
      <p:sp>
        <p:nvSpPr>
          <p:cNvPr id="383" name="Google Shape;383;p54"/>
          <p:cNvSpPr/>
          <p:nvPr/>
        </p:nvSpPr>
        <p:spPr>
          <a:xfrm flipH="1">
            <a:off x="826890" y="1807566"/>
            <a:ext cx="435000" cy="4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4"/>
          <p:cNvSpPr/>
          <p:nvPr/>
        </p:nvSpPr>
        <p:spPr>
          <a:xfrm flipH="1">
            <a:off x="826940" y="2964066"/>
            <a:ext cx="435000" cy="4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54"/>
          <p:cNvGrpSpPr/>
          <p:nvPr/>
        </p:nvGrpSpPr>
        <p:grpSpPr>
          <a:xfrm>
            <a:off x="887114" y="1845596"/>
            <a:ext cx="314662" cy="358971"/>
            <a:chOff x="-57940525" y="3590375"/>
            <a:chExt cx="279625" cy="319000"/>
          </a:xfrm>
        </p:grpSpPr>
        <p:sp>
          <p:nvSpPr>
            <p:cNvPr id="386" name="Google Shape;386;p5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54"/>
          <p:cNvGrpSpPr/>
          <p:nvPr/>
        </p:nvGrpSpPr>
        <p:grpSpPr>
          <a:xfrm>
            <a:off x="865847" y="3002967"/>
            <a:ext cx="357198" cy="357198"/>
            <a:chOff x="-55203525" y="3983400"/>
            <a:chExt cx="317425" cy="317425"/>
          </a:xfrm>
        </p:grpSpPr>
        <p:sp>
          <p:nvSpPr>
            <p:cNvPr id="392" name="Google Shape;392;p5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54"/>
          <p:cNvSpPr txBox="1"/>
          <p:nvPr/>
        </p:nvSpPr>
        <p:spPr>
          <a:xfrm>
            <a:off x="5403900" y="1706600"/>
            <a:ext cx="17970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consolata"/>
              <a:ea typeface="Inconsolata"/>
              <a:cs typeface="Inconsolata"/>
              <a:sym typeface="Inconsolata"/>
            </a:endParaRPr>
          </a:p>
        </p:txBody>
      </p:sp>
      <p:pic>
        <p:nvPicPr>
          <p:cNvPr id="396" name="Google Shape;396;p54"/>
          <p:cNvPicPr preferRelativeResize="0"/>
          <p:nvPr/>
        </p:nvPicPr>
        <p:blipFill rotWithShape="1">
          <a:blip r:embed="rId3">
            <a:alphaModFix/>
          </a:blip>
          <a:srcRect b="8012" l="4043" r="5907" t="8347"/>
          <a:stretch/>
        </p:blipFill>
        <p:spPr>
          <a:xfrm rot="-5400000">
            <a:off x="4815187" y="872511"/>
            <a:ext cx="5184351" cy="3439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Food Pitch Deck by Slidesgo">
  <a:themeElements>
    <a:clrScheme name="Simple Light">
      <a:dk1>
        <a:srgbClr val="DBD4D1"/>
      </a:dk1>
      <a:lt1>
        <a:srgbClr val="FFFFFF"/>
      </a:lt1>
      <a:dk2>
        <a:srgbClr val="514138"/>
      </a:dk2>
      <a:lt2>
        <a:srgbClr val="BCB1AE"/>
      </a:lt2>
      <a:accent1>
        <a:srgbClr val="DBD4D1"/>
      </a:accent1>
      <a:accent2>
        <a:srgbClr val="FFFFFF"/>
      </a:accent2>
      <a:accent3>
        <a:srgbClr val="514138"/>
      </a:accent3>
      <a:accent4>
        <a:srgbClr val="BCB1AE"/>
      </a:accent4>
      <a:accent5>
        <a:srgbClr val="DBD4D1"/>
      </a:accent5>
      <a:accent6>
        <a:srgbClr val="BCB1AE"/>
      </a:accent6>
      <a:hlink>
        <a:srgbClr val="5141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